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7" r:id="rId5"/>
    <p:sldId id="322" r:id="rId6"/>
    <p:sldId id="302" r:id="rId7"/>
    <p:sldId id="303" r:id="rId8"/>
    <p:sldId id="266" r:id="rId9"/>
    <p:sldId id="304" r:id="rId10"/>
    <p:sldId id="325" r:id="rId11"/>
    <p:sldId id="305" r:id="rId12"/>
    <p:sldId id="315" r:id="rId13"/>
    <p:sldId id="318" r:id="rId14"/>
    <p:sldId id="319" r:id="rId15"/>
    <p:sldId id="320" r:id="rId16"/>
    <p:sldId id="306" r:id="rId17"/>
    <p:sldId id="323" r:id="rId18"/>
    <p:sldId id="324" r:id="rId19"/>
    <p:sldId id="307" r:id="rId20"/>
    <p:sldId id="310" r:id="rId21"/>
    <p:sldId id="311" r:id="rId22"/>
    <p:sldId id="312" r:id="rId23"/>
    <p:sldId id="313" r:id="rId24"/>
    <p:sldId id="314" r:id="rId25"/>
    <p:sldId id="316" r:id="rId26"/>
    <p:sldId id="317" r:id="rId27"/>
    <p:sldId id="321" r:id="rId28"/>
    <p:sldId id="308" r:id="rId29"/>
    <p:sldId id="326" r:id="rId30"/>
    <p:sldId id="327" r:id="rId31"/>
    <p:sldId id="309" r:id="rId32"/>
    <p:sldId id="328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D2C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7ACFB-0BCA-4FCA-9D0A-C67CC6824843}" v="8" dt="2021-05-05T20:11:48.942"/>
    <p1510:client id="{2234B436-7FC7-40BA-BC9F-9EAA48F98ABF}" v="1206" dt="2021-05-06T02:14:09.836"/>
    <p1510:client id="{6F2A4A43-2CE4-4B5F-908C-F34D546B47CC}" v="1" dt="2021-05-06T02:09:03.780"/>
    <p1510:client id="{8BF70019-CF52-F345-89DD-13C926519516}" v="3379" dt="2021-05-06T02:03:11.878"/>
    <p1510:client id="{D616C133-C49F-7C4D-8E66-D0206B2AF2AA}" v="1889" dt="2021-05-05T19:09:26.201"/>
    <p1510:client id="{FD0C6859-29CD-4CFD-94CF-34D8BDF37C9C}" v="2" dt="2021-05-05T04:53:13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LARIN OJO OMOTORIOGUN" userId="7334f23a-1527-41ed-ac2f-819625fadb54" providerId="ADAL" clId="{D616C133-C49F-7C4D-8E66-D0206B2AF2AA}"/>
    <pc:docChg chg="undo custSel addSld delSld modSld sldOrd">
      <pc:chgData name="FOLARIN OJO OMOTORIOGUN" userId="7334f23a-1527-41ed-ac2f-819625fadb54" providerId="ADAL" clId="{D616C133-C49F-7C4D-8E66-D0206B2AF2AA}" dt="2021-05-05T19:09:26.201" v="1883" actId="1076"/>
      <pc:docMkLst>
        <pc:docMk/>
      </pc:docMkLst>
      <pc:sldChg chg="modNotesTx">
        <pc:chgData name="FOLARIN OJO OMOTORIOGUN" userId="7334f23a-1527-41ed-ac2f-819625fadb54" providerId="ADAL" clId="{D616C133-C49F-7C4D-8E66-D0206B2AF2AA}" dt="2021-05-05T18:50:32.216" v="1869" actId="20577"/>
        <pc:sldMkLst>
          <pc:docMk/>
          <pc:sldMk cId="1495496538" sldId="257"/>
        </pc:sldMkLst>
      </pc:sldChg>
      <pc:sldChg chg="del">
        <pc:chgData name="FOLARIN OJO OMOTORIOGUN" userId="7334f23a-1527-41ed-ac2f-819625fadb54" providerId="ADAL" clId="{D616C133-C49F-7C4D-8E66-D0206B2AF2AA}" dt="2021-05-04T04:52:16.248" v="783" actId="2696"/>
        <pc:sldMkLst>
          <pc:docMk/>
          <pc:sldMk cId="1300311978" sldId="266"/>
        </pc:sldMkLst>
      </pc:sldChg>
      <pc:sldChg chg="addSp delSp modSp add mod modNotesTx">
        <pc:chgData name="FOLARIN OJO OMOTORIOGUN" userId="7334f23a-1527-41ed-ac2f-819625fadb54" providerId="ADAL" clId="{D616C133-C49F-7C4D-8E66-D0206B2AF2AA}" dt="2021-05-05T18:51:00.890" v="1871" actId="20577"/>
        <pc:sldMkLst>
          <pc:docMk/>
          <pc:sldMk cId="2371563889" sldId="266"/>
        </pc:sldMkLst>
        <pc:spChg chg="add del mod">
          <ac:chgData name="FOLARIN OJO OMOTORIOGUN" userId="7334f23a-1527-41ed-ac2f-819625fadb54" providerId="ADAL" clId="{D616C133-C49F-7C4D-8E66-D0206B2AF2AA}" dt="2021-05-04T04:53:16.900" v="790" actId="478"/>
          <ac:spMkLst>
            <pc:docMk/>
            <pc:sldMk cId="2371563889" sldId="266"/>
            <ac:spMk id="3" creationId="{3CD0598A-8D7E-8D40-AFDF-7243D0D0177C}"/>
          </ac:spMkLst>
        </pc:spChg>
        <pc:spChg chg="mod">
          <ac:chgData name="FOLARIN OJO OMOTORIOGUN" userId="7334f23a-1527-41ed-ac2f-819625fadb54" providerId="ADAL" clId="{D616C133-C49F-7C4D-8E66-D0206B2AF2AA}" dt="2021-05-05T18:51:00.890" v="1871" actId="20577"/>
          <ac:spMkLst>
            <pc:docMk/>
            <pc:sldMk cId="2371563889" sldId="266"/>
            <ac:spMk id="7" creationId="{1D6EB617-E017-4B26-9576-8578E948979A}"/>
          </ac:spMkLst>
        </pc:spChg>
        <pc:picChg chg="del">
          <ac:chgData name="FOLARIN OJO OMOTORIOGUN" userId="7334f23a-1527-41ed-ac2f-819625fadb54" providerId="ADAL" clId="{D616C133-C49F-7C4D-8E66-D0206B2AF2AA}" dt="2021-05-04T04:53:03.409" v="785" actId="478"/>
          <ac:picMkLst>
            <pc:docMk/>
            <pc:sldMk cId="2371563889" sldId="266"/>
            <ac:picMk id="10" creationId="{618DD966-19F0-4350-AC58-AE86C210BDD3}"/>
          </ac:picMkLst>
        </pc:picChg>
        <pc:picChg chg="add mod">
          <ac:chgData name="FOLARIN OJO OMOTORIOGUN" userId="7334f23a-1527-41ed-ac2f-819625fadb54" providerId="ADAL" clId="{D616C133-C49F-7C4D-8E66-D0206B2AF2AA}" dt="2021-05-04T19:20:29.952" v="1493" actId="1076"/>
          <ac:picMkLst>
            <pc:docMk/>
            <pc:sldMk cId="2371563889" sldId="266"/>
            <ac:picMk id="1026" creationId="{29EB7D54-F9B5-224D-AED8-F075F731DDC6}"/>
          </ac:picMkLst>
        </pc:picChg>
      </pc:sldChg>
      <pc:sldChg chg="addSp delSp modSp mod ord">
        <pc:chgData name="FOLARIN OJO OMOTORIOGUN" userId="7334f23a-1527-41ed-ac2f-819625fadb54" providerId="ADAL" clId="{D616C133-C49F-7C4D-8E66-D0206B2AF2AA}" dt="2021-05-04T05:10:48.093" v="1344" actId="1076"/>
        <pc:sldMkLst>
          <pc:docMk/>
          <pc:sldMk cId="2971040159" sldId="298"/>
        </pc:sldMkLst>
        <pc:spChg chg="add del mod">
          <ac:chgData name="FOLARIN OJO OMOTORIOGUN" userId="7334f23a-1527-41ed-ac2f-819625fadb54" providerId="ADAL" clId="{D616C133-C49F-7C4D-8E66-D0206B2AF2AA}" dt="2021-05-04T05:10:13.219" v="1270" actId="478"/>
          <ac:spMkLst>
            <pc:docMk/>
            <pc:sldMk cId="2971040159" sldId="298"/>
            <ac:spMk id="6" creationId="{4F18F1C2-5014-F440-ADB6-01FCB2563180}"/>
          </ac:spMkLst>
        </pc:spChg>
        <pc:spChg chg="mod">
          <ac:chgData name="FOLARIN OJO OMOTORIOGUN" userId="7334f23a-1527-41ed-ac2f-819625fadb54" providerId="ADAL" clId="{D616C133-C49F-7C4D-8E66-D0206B2AF2AA}" dt="2021-05-04T05:09:41.577" v="1262" actId="20577"/>
          <ac:spMkLst>
            <pc:docMk/>
            <pc:sldMk cId="2971040159" sldId="298"/>
            <ac:spMk id="12" creationId="{2F8E5BC1-257F-4CA0-A14D-8A76F6198211}"/>
          </ac:spMkLst>
        </pc:spChg>
        <pc:spChg chg="mod">
          <ac:chgData name="FOLARIN OJO OMOTORIOGUN" userId="7334f23a-1527-41ed-ac2f-819625fadb54" providerId="ADAL" clId="{D616C133-C49F-7C4D-8E66-D0206B2AF2AA}" dt="2021-05-04T05:10:23.915" v="1293" actId="20577"/>
          <ac:spMkLst>
            <pc:docMk/>
            <pc:sldMk cId="2971040159" sldId="298"/>
            <ac:spMk id="14" creationId="{32B0CB1D-E6FE-4346-B4DC-C1AC8F0F5CC6}"/>
          </ac:spMkLst>
        </pc:spChg>
        <pc:spChg chg="mod">
          <ac:chgData name="FOLARIN OJO OMOTORIOGUN" userId="7334f23a-1527-41ed-ac2f-819625fadb54" providerId="ADAL" clId="{D616C133-C49F-7C4D-8E66-D0206B2AF2AA}" dt="2021-05-04T05:10:40.534" v="1343" actId="20577"/>
          <ac:spMkLst>
            <pc:docMk/>
            <pc:sldMk cId="2971040159" sldId="298"/>
            <ac:spMk id="18" creationId="{6EBA6953-980C-4C61-AFA3-018201F6E289}"/>
          </ac:spMkLst>
        </pc:spChg>
        <pc:picChg chg="add mod">
          <ac:chgData name="FOLARIN OJO OMOTORIOGUN" userId="7334f23a-1527-41ed-ac2f-819625fadb54" providerId="ADAL" clId="{D616C133-C49F-7C4D-8E66-D0206B2AF2AA}" dt="2021-05-04T05:10:48.093" v="1344" actId="1076"/>
          <ac:picMkLst>
            <pc:docMk/>
            <pc:sldMk cId="2971040159" sldId="298"/>
            <ac:picMk id="4" creationId="{67E523F0-7C33-344E-AF44-75EC9D005E42}"/>
          </ac:picMkLst>
        </pc:picChg>
        <pc:picChg chg="del">
          <ac:chgData name="FOLARIN OJO OMOTORIOGUN" userId="7334f23a-1527-41ed-ac2f-819625fadb54" providerId="ADAL" clId="{D616C133-C49F-7C4D-8E66-D0206B2AF2AA}" dt="2021-05-04T05:10:10.721" v="1269" actId="478"/>
          <ac:picMkLst>
            <pc:docMk/>
            <pc:sldMk cId="2971040159" sldId="298"/>
            <ac:picMk id="25" creationId="{104C104E-9EBC-4154-906F-14A298E9EF2E}"/>
          </ac:picMkLst>
        </pc:picChg>
      </pc:sldChg>
      <pc:sldChg chg="modSp">
        <pc:chgData name="FOLARIN OJO OMOTORIOGUN" userId="7334f23a-1527-41ed-ac2f-819625fadb54" providerId="ADAL" clId="{D616C133-C49F-7C4D-8E66-D0206B2AF2AA}" dt="2021-05-05T18:48:59.207" v="1803" actId="20577"/>
        <pc:sldMkLst>
          <pc:docMk/>
          <pc:sldMk cId="960013367" sldId="302"/>
        </pc:sldMkLst>
        <pc:graphicFrameChg chg="mod">
          <ac:chgData name="FOLARIN OJO OMOTORIOGUN" userId="7334f23a-1527-41ed-ac2f-819625fadb54" providerId="ADAL" clId="{D616C133-C49F-7C4D-8E66-D0206B2AF2AA}" dt="2021-05-05T18:48:59.207" v="1803" actId="20577"/>
          <ac:graphicFrameMkLst>
            <pc:docMk/>
            <pc:sldMk cId="960013367" sldId="302"/>
            <ac:graphicFrameMk id="8" creationId="{8E255A9A-A43E-4B96-9107-121B1C0C6660}"/>
          </ac:graphicFrameMkLst>
        </pc:graphicFrameChg>
      </pc:sldChg>
      <pc:sldChg chg="addSp modSp mod modAnim">
        <pc:chgData name="FOLARIN OJO OMOTORIOGUN" userId="7334f23a-1527-41ed-ac2f-819625fadb54" providerId="ADAL" clId="{D616C133-C49F-7C4D-8E66-D0206B2AF2AA}" dt="2021-05-05T19:09:26.201" v="1883" actId="1076"/>
        <pc:sldMkLst>
          <pc:docMk/>
          <pc:sldMk cId="3742886808" sldId="305"/>
        </pc:sldMkLst>
        <pc:picChg chg="add mod">
          <ac:chgData name="FOLARIN OJO OMOTORIOGUN" userId="7334f23a-1527-41ed-ac2f-819625fadb54" providerId="ADAL" clId="{D616C133-C49F-7C4D-8E66-D0206B2AF2AA}" dt="2021-05-05T19:09:26.201" v="1883" actId="1076"/>
          <ac:picMkLst>
            <pc:docMk/>
            <pc:sldMk cId="3742886808" sldId="305"/>
            <ac:picMk id="3" creationId="{F98D16B9-A3D8-E947-BE2D-74950036544D}"/>
          </ac:picMkLst>
        </pc:picChg>
      </pc:sldChg>
      <pc:sldChg chg="addSp delSp modSp mod delAnim modAnim">
        <pc:chgData name="FOLARIN OJO OMOTORIOGUN" userId="7334f23a-1527-41ed-ac2f-819625fadb54" providerId="ADAL" clId="{D616C133-C49F-7C4D-8E66-D0206B2AF2AA}" dt="2021-05-05T19:01:59.457" v="1880" actId="1076"/>
        <pc:sldMkLst>
          <pc:docMk/>
          <pc:sldMk cId="3266911412" sldId="310"/>
        </pc:sldMkLst>
        <pc:spChg chg="mod">
          <ac:chgData name="FOLARIN OJO OMOTORIOGUN" userId="7334f23a-1527-41ed-ac2f-819625fadb54" providerId="ADAL" clId="{D616C133-C49F-7C4D-8E66-D0206B2AF2AA}" dt="2021-05-05T02:22:00.003" v="1501" actId="20577"/>
          <ac:spMkLst>
            <pc:docMk/>
            <pc:sldMk cId="3266911412" sldId="310"/>
            <ac:spMk id="60" creationId="{3E635DCC-EF09-4A39-8F34-4FE25CB55776}"/>
          </ac:spMkLst>
        </pc:spChg>
        <pc:picChg chg="add del mod">
          <ac:chgData name="FOLARIN OJO OMOTORIOGUN" userId="7334f23a-1527-41ed-ac2f-819625fadb54" providerId="ADAL" clId="{D616C133-C49F-7C4D-8E66-D0206B2AF2AA}" dt="2021-05-05T19:00:53.136" v="1878" actId="478"/>
          <ac:picMkLst>
            <pc:docMk/>
            <pc:sldMk cId="3266911412" sldId="310"/>
            <ac:picMk id="6" creationId="{26B1E8C9-4483-B94F-877D-4854AB76E691}"/>
          </ac:picMkLst>
        </pc:picChg>
        <pc:picChg chg="add mod">
          <ac:chgData name="FOLARIN OJO OMOTORIOGUN" userId="7334f23a-1527-41ed-ac2f-819625fadb54" providerId="ADAL" clId="{D616C133-C49F-7C4D-8E66-D0206B2AF2AA}" dt="2021-05-05T19:01:59.457" v="1880" actId="1076"/>
          <ac:picMkLst>
            <pc:docMk/>
            <pc:sldMk cId="3266911412" sldId="310"/>
            <ac:picMk id="7" creationId="{84380B8F-01E1-8941-9EFA-0E9E45D1F819}"/>
          </ac:picMkLst>
        </pc:picChg>
      </pc:sldChg>
      <pc:sldChg chg="addSp modSp mod modAnim">
        <pc:chgData name="FOLARIN OJO OMOTORIOGUN" userId="7334f23a-1527-41ed-ac2f-819625fadb54" providerId="ADAL" clId="{D616C133-C49F-7C4D-8E66-D0206B2AF2AA}" dt="2021-05-05T18:36:44.260" v="1776" actId="1076"/>
        <pc:sldMkLst>
          <pc:docMk/>
          <pc:sldMk cId="426397137" sldId="315"/>
        </pc:sldMkLst>
        <pc:picChg chg="add mod">
          <ac:chgData name="FOLARIN OJO OMOTORIOGUN" userId="7334f23a-1527-41ed-ac2f-819625fadb54" providerId="ADAL" clId="{D616C133-C49F-7C4D-8E66-D0206B2AF2AA}" dt="2021-05-05T18:36:44.260" v="1776" actId="1076"/>
          <ac:picMkLst>
            <pc:docMk/>
            <pc:sldMk cId="426397137" sldId="315"/>
            <ac:picMk id="3" creationId="{1EEAF2B1-FC13-1E42-A7AC-E019D0850DAD}"/>
          </ac:picMkLst>
        </pc:picChg>
        <pc:picChg chg="mod">
          <ac:chgData name="FOLARIN OJO OMOTORIOGUN" userId="7334f23a-1527-41ed-ac2f-819625fadb54" providerId="ADAL" clId="{D616C133-C49F-7C4D-8E66-D0206B2AF2AA}" dt="2021-05-04T04:48:16.858" v="761" actId="1076"/>
          <ac:picMkLst>
            <pc:docMk/>
            <pc:sldMk cId="426397137" sldId="315"/>
            <ac:picMk id="5" creationId="{4A72A112-2D5D-4F2A-AEF9-E7E03F5D43FF}"/>
          </ac:picMkLst>
        </pc:picChg>
      </pc:sldChg>
      <pc:sldChg chg="addSp modSp mod modAnim">
        <pc:chgData name="FOLARIN OJO OMOTORIOGUN" userId="7334f23a-1527-41ed-ac2f-819625fadb54" providerId="ADAL" clId="{D616C133-C49F-7C4D-8E66-D0206B2AF2AA}" dt="2021-05-05T18:48:32.938" v="1800" actId="1076"/>
        <pc:sldMkLst>
          <pc:docMk/>
          <pc:sldMk cId="1461115009" sldId="318"/>
        </pc:sldMkLst>
        <pc:picChg chg="add mod">
          <ac:chgData name="FOLARIN OJO OMOTORIOGUN" userId="7334f23a-1527-41ed-ac2f-819625fadb54" providerId="ADAL" clId="{D616C133-C49F-7C4D-8E66-D0206B2AF2AA}" dt="2021-05-05T18:48:32.938" v="1800" actId="1076"/>
          <ac:picMkLst>
            <pc:docMk/>
            <pc:sldMk cId="1461115009" sldId="318"/>
            <ac:picMk id="3" creationId="{23C7D6E3-9A74-6645-A893-A92045328396}"/>
          </ac:picMkLst>
        </pc:picChg>
        <pc:picChg chg="add mod">
          <ac:chgData name="FOLARIN OJO OMOTORIOGUN" userId="7334f23a-1527-41ed-ac2f-819625fadb54" providerId="ADAL" clId="{D616C133-C49F-7C4D-8E66-D0206B2AF2AA}" dt="2021-05-04T04:31:26.469" v="1" actId="1076"/>
          <ac:picMkLst>
            <pc:docMk/>
            <pc:sldMk cId="1461115009" sldId="318"/>
            <ac:picMk id="5" creationId="{E53B2A9F-6F5E-EE4B-BAF6-B9A13ADE5044}"/>
          </ac:picMkLst>
        </pc:picChg>
      </pc:sldChg>
      <pc:sldChg chg="addSp delSp modSp mod modAnim">
        <pc:chgData name="FOLARIN OJO OMOTORIOGUN" userId="7334f23a-1527-41ed-ac2f-819625fadb54" providerId="ADAL" clId="{D616C133-C49F-7C4D-8E66-D0206B2AF2AA}" dt="2021-05-05T18:57:29.800" v="1873" actId="1076"/>
        <pc:sldMkLst>
          <pc:docMk/>
          <pc:sldMk cId="1820866151" sldId="319"/>
        </pc:sldMkLst>
        <pc:picChg chg="add del">
          <ac:chgData name="FOLARIN OJO OMOTORIOGUN" userId="7334f23a-1527-41ed-ac2f-819625fadb54" providerId="ADAL" clId="{D616C133-C49F-7C4D-8E66-D0206B2AF2AA}" dt="2021-05-05T18:09:42.593" v="1649" actId="478"/>
          <ac:picMkLst>
            <pc:docMk/>
            <pc:sldMk cId="1820866151" sldId="319"/>
            <ac:picMk id="3" creationId="{F234B10D-D53D-484F-975E-DEC2C70051BE}"/>
          </ac:picMkLst>
        </pc:picChg>
        <pc:picChg chg="add mod">
          <ac:chgData name="FOLARIN OJO OMOTORIOGUN" userId="7334f23a-1527-41ed-ac2f-819625fadb54" providerId="ADAL" clId="{D616C133-C49F-7C4D-8E66-D0206B2AF2AA}" dt="2021-05-05T18:09:50.042" v="1653" actId="1076"/>
          <ac:picMkLst>
            <pc:docMk/>
            <pc:sldMk cId="1820866151" sldId="319"/>
            <ac:picMk id="5" creationId="{E6F1EA0B-A846-D045-BF57-5C52CC4E0980}"/>
          </ac:picMkLst>
        </pc:picChg>
        <pc:picChg chg="add mod">
          <ac:chgData name="FOLARIN OJO OMOTORIOGUN" userId="7334f23a-1527-41ed-ac2f-819625fadb54" providerId="ADAL" clId="{D616C133-C49F-7C4D-8E66-D0206B2AF2AA}" dt="2021-05-05T18:57:29.800" v="1873" actId="1076"/>
          <ac:picMkLst>
            <pc:docMk/>
            <pc:sldMk cId="1820866151" sldId="319"/>
            <ac:picMk id="6" creationId="{CBC37B1F-A0CC-8C4F-BA92-F6BC53773CF6}"/>
          </ac:picMkLst>
        </pc:picChg>
      </pc:sldChg>
      <pc:sldChg chg="addSp delSp modSp mod modAnim">
        <pc:chgData name="FOLARIN OJO OMOTORIOGUN" userId="7334f23a-1527-41ed-ac2f-819625fadb54" providerId="ADAL" clId="{D616C133-C49F-7C4D-8E66-D0206B2AF2AA}" dt="2021-05-05T18:59:04.513" v="1875" actId="1076"/>
        <pc:sldMkLst>
          <pc:docMk/>
          <pc:sldMk cId="701510118" sldId="320"/>
        </pc:sldMkLst>
        <pc:spChg chg="mod">
          <ac:chgData name="FOLARIN OJO OMOTORIOGUN" userId="7334f23a-1527-41ed-ac2f-819625fadb54" providerId="ADAL" clId="{D616C133-C49F-7C4D-8E66-D0206B2AF2AA}" dt="2021-05-05T02:36:49.499" v="1630" actId="20577"/>
          <ac:spMkLst>
            <pc:docMk/>
            <pc:sldMk cId="701510118" sldId="320"/>
            <ac:spMk id="2" creationId="{DE15A88A-1394-430B-94F3-641D693258DA}"/>
          </ac:spMkLst>
        </pc:spChg>
        <pc:spChg chg="mod">
          <ac:chgData name="FOLARIN OJO OMOTORIOGUN" userId="7334f23a-1527-41ed-ac2f-819625fadb54" providerId="ADAL" clId="{D616C133-C49F-7C4D-8E66-D0206B2AF2AA}" dt="2021-05-05T02:36:53.487" v="1638" actId="20577"/>
          <ac:spMkLst>
            <pc:docMk/>
            <pc:sldMk cId="701510118" sldId="320"/>
            <ac:spMk id="10" creationId="{88BF1CB5-58E3-4192-96E3-68C25F673AE2}"/>
          </ac:spMkLst>
        </pc:spChg>
        <pc:picChg chg="add mod">
          <ac:chgData name="FOLARIN OJO OMOTORIOGUN" userId="7334f23a-1527-41ed-ac2f-819625fadb54" providerId="ADAL" clId="{D616C133-C49F-7C4D-8E66-D0206B2AF2AA}" dt="2021-05-05T02:41:15.634" v="1643" actId="1076"/>
          <ac:picMkLst>
            <pc:docMk/>
            <pc:sldMk cId="701510118" sldId="320"/>
            <ac:picMk id="3" creationId="{99BA1FC8-0570-2645-A7D4-B685CA6F73E6}"/>
          </ac:picMkLst>
        </pc:picChg>
        <pc:picChg chg="del mod">
          <ac:chgData name="FOLARIN OJO OMOTORIOGUN" userId="7334f23a-1527-41ed-ac2f-819625fadb54" providerId="ADAL" clId="{D616C133-C49F-7C4D-8E66-D0206B2AF2AA}" dt="2021-05-05T02:41:02.763" v="1639" actId="478"/>
          <ac:picMkLst>
            <pc:docMk/>
            <pc:sldMk cId="701510118" sldId="320"/>
            <ac:picMk id="5" creationId="{777E69B7-2E3B-42D6-9316-D9125E5FD204}"/>
          </ac:picMkLst>
        </pc:picChg>
        <pc:picChg chg="add mod">
          <ac:chgData name="FOLARIN OJO OMOTORIOGUN" userId="7334f23a-1527-41ed-ac2f-819625fadb54" providerId="ADAL" clId="{D616C133-C49F-7C4D-8E66-D0206B2AF2AA}" dt="2021-05-05T18:59:04.513" v="1875" actId="1076"/>
          <ac:picMkLst>
            <pc:docMk/>
            <pc:sldMk cId="701510118" sldId="320"/>
            <ac:picMk id="6" creationId="{503CF714-7AC8-534B-A888-5B3C995AAA76}"/>
          </ac:picMkLst>
        </pc:picChg>
      </pc:sldChg>
      <pc:sldChg chg="addSp delSp modSp add mod modAnim">
        <pc:chgData name="FOLARIN OJO OMOTORIOGUN" userId="7334f23a-1527-41ed-ac2f-819625fadb54" providerId="ADAL" clId="{D616C133-C49F-7C4D-8E66-D0206B2AF2AA}" dt="2021-05-05T19:04:47.953" v="1882" actId="1076"/>
        <pc:sldMkLst>
          <pc:docMk/>
          <pc:sldMk cId="1401252592" sldId="321"/>
        </pc:sldMkLst>
        <pc:spChg chg="mod">
          <ac:chgData name="FOLARIN OJO OMOTORIOGUN" userId="7334f23a-1527-41ed-ac2f-819625fadb54" providerId="ADAL" clId="{D616C133-C49F-7C4D-8E66-D0206B2AF2AA}" dt="2021-05-04T04:49:22.507" v="782" actId="20577"/>
          <ac:spMkLst>
            <pc:docMk/>
            <pc:sldMk cId="1401252592" sldId="321"/>
            <ac:spMk id="2" creationId="{DE15A88A-1394-430B-94F3-641D693258DA}"/>
          </ac:spMkLst>
        </pc:spChg>
        <pc:spChg chg="del">
          <ac:chgData name="FOLARIN OJO OMOTORIOGUN" userId="7334f23a-1527-41ed-ac2f-819625fadb54" providerId="ADAL" clId="{D616C133-C49F-7C4D-8E66-D0206B2AF2AA}" dt="2021-05-04T04:32:19.627" v="29" actId="478"/>
          <ac:spMkLst>
            <pc:docMk/>
            <pc:sldMk cId="1401252592" sldId="321"/>
            <ac:spMk id="3" creationId="{88626736-35E2-4E63-95A2-0602D0E15823}"/>
          </ac:spMkLst>
        </pc:spChg>
        <pc:spChg chg="add mod">
          <ac:chgData name="FOLARIN OJO OMOTORIOGUN" userId="7334f23a-1527-41ed-ac2f-819625fadb54" providerId="ADAL" clId="{D616C133-C49F-7C4D-8E66-D0206B2AF2AA}" dt="2021-05-04T04:37:48.342" v="507" actId="20577"/>
          <ac:spMkLst>
            <pc:docMk/>
            <pc:sldMk cId="1401252592" sldId="321"/>
            <ac:spMk id="5" creationId="{DC0E2B73-92E8-1F47-ABC8-61E18E984568}"/>
          </ac:spMkLst>
        </pc:spChg>
        <pc:spChg chg="add del mod">
          <ac:chgData name="FOLARIN OJO OMOTORIOGUN" userId="7334f23a-1527-41ed-ac2f-819625fadb54" providerId="ADAL" clId="{D616C133-C49F-7C4D-8E66-D0206B2AF2AA}" dt="2021-05-04T04:33:22.676" v="156" actId="21"/>
          <ac:spMkLst>
            <pc:docMk/>
            <pc:sldMk cId="1401252592" sldId="321"/>
            <ac:spMk id="6" creationId="{6609063B-2A16-EC44-84F2-C4CA23F8B618}"/>
          </ac:spMkLst>
        </pc:spChg>
        <pc:spChg chg="add mod">
          <ac:chgData name="FOLARIN OJO OMOTORIOGUN" userId="7334f23a-1527-41ed-ac2f-819625fadb54" providerId="ADAL" clId="{D616C133-C49F-7C4D-8E66-D0206B2AF2AA}" dt="2021-05-04T04:36:25.186" v="409" actId="1076"/>
          <ac:spMkLst>
            <pc:docMk/>
            <pc:sldMk cId="1401252592" sldId="321"/>
            <ac:spMk id="7" creationId="{F7BDB17C-749F-B14F-870F-2E456200860A}"/>
          </ac:spMkLst>
        </pc:spChg>
        <pc:spChg chg="add del mod">
          <ac:chgData name="FOLARIN OJO OMOTORIOGUN" userId="7334f23a-1527-41ed-ac2f-819625fadb54" providerId="ADAL" clId="{D616C133-C49F-7C4D-8E66-D0206B2AF2AA}" dt="2021-05-04T04:35:00.751" v="274" actId="21"/>
          <ac:spMkLst>
            <pc:docMk/>
            <pc:sldMk cId="1401252592" sldId="321"/>
            <ac:spMk id="8" creationId="{06B399D4-0205-1E4D-B08B-7AC355FB585D}"/>
          </ac:spMkLst>
        </pc:spChg>
        <pc:spChg chg="add mod">
          <ac:chgData name="FOLARIN OJO OMOTORIOGUN" userId="7334f23a-1527-41ed-ac2f-819625fadb54" providerId="ADAL" clId="{D616C133-C49F-7C4D-8E66-D0206B2AF2AA}" dt="2021-05-04T04:46:34.637" v="759" actId="207"/>
          <ac:spMkLst>
            <pc:docMk/>
            <pc:sldMk cId="1401252592" sldId="321"/>
            <ac:spMk id="9" creationId="{2CE15074-8B92-D24F-B550-2A0BC124A4F0}"/>
          </ac:spMkLst>
        </pc:spChg>
        <pc:spChg chg="add del mod">
          <ac:chgData name="FOLARIN OJO OMOTORIOGUN" userId="7334f23a-1527-41ed-ac2f-819625fadb54" providerId="ADAL" clId="{D616C133-C49F-7C4D-8E66-D0206B2AF2AA}" dt="2021-05-04T04:43:03.703" v="649" actId="21"/>
          <ac:spMkLst>
            <pc:docMk/>
            <pc:sldMk cId="1401252592" sldId="321"/>
            <ac:spMk id="10" creationId="{8F34B090-E6FF-6E45-99F0-CDE552F90D40}"/>
          </ac:spMkLst>
        </pc:spChg>
        <pc:spChg chg="add mod">
          <ac:chgData name="FOLARIN OJO OMOTORIOGUN" userId="7334f23a-1527-41ed-ac2f-819625fadb54" providerId="ADAL" clId="{D616C133-C49F-7C4D-8E66-D0206B2AF2AA}" dt="2021-05-04T04:38:41.704" v="523" actId="20577"/>
          <ac:spMkLst>
            <pc:docMk/>
            <pc:sldMk cId="1401252592" sldId="321"/>
            <ac:spMk id="11" creationId="{01B2823B-178F-D740-B078-363203448EA6}"/>
          </ac:spMkLst>
        </pc:spChg>
        <pc:spChg chg="add mod">
          <ac:chgData name="FOLARIN OJO OMOTORIOGUN" userId="7334f23a-1527-41ed-ac2f-819625fadb54" providerId="ADAL" clId="{D616C133-C49F-7C4D-8E66-D0206B2AF2AA}" dt="2021-05-04T04:40:46.222" v="619" actId="20577"/>
          <ac:spMkLst>
            <pc:docMk/>
            <pc:sldMk cId="1401252592" sldId="321"/>
            <ac:spMk id="25" creationId="{0FF65792-567E-994B-A322-D2031C290D13}"/>
          </ac:spMkLst>
        </pc:spChg>
        <pc:spChg chg="add mod">
          <ac:chgData name="FOLARIN OJO OMOTORIOGUN" userId="7334f23a-1527-41ed-ac2f-819625fadb54" providerId="ADAL" clId="{D616C133-C49F-7C4D-8E66-D0206B2AF2AA}" dt="2021-05-04T04:41:23.441" v="627" actId="20577"/>
          <ac:spMkLst>
            <pc:docMk/>
            <pc:sldMk cId="1401252592" sldId="321"/>
            <ac:spMk id="28" creationId="{1C23C3B0-B2AB-DB43-99D9-7DC80064E853}"/>
          </ac:spMkLst>
        </pc:spChg>
        <pc:spChg chg="add mod">
          <ac:chgData name="FOLARIN OJO OMOTORIOGUN" userId="7334f23a-1527-41ed-ac2f-819625fadb54" providerId="ADAL" clId="{D616C133-C49F-7C4D-8E66-D0206B2AF2AA}" dt="2021-05-04T04:41:35.845" v="634" actId="20577"/>
          <ac:spMkLst>
            <pc:docMk/>
            <pc:sldMk cId="1401252592" sldId="321"/>
            <ac:spMk id="29" creationId="{3834A364-C765-5B44-A10A-A54BE473679C}"/>
          </ac:spMkLst>
        </pc:spChg>
        <pc:spChg chg="add mod">
          <ac:chgData name="FOLARIN OJO OMOTORIOGUN" userId="7334f23a-1527-41ed-ac2f-819625fadb54" providerId="ADAL" clId="{D616C133-C49F-7C4D-8E66-D0206B2AF2AA}" dt="2021-05-04T04:42:18.963" v="647" actId="20577"/>
          <ac:spMkLst>
            <pc:docMk/>
            <pc:sldMk cId="1401252592" sldId="321"/>
            <ac:spMk id="30" creationId="{65355CAC-FBE9-9540-81B9-72A8E72BA224}"/>
          </ac:spMkLst>
        </pc:spChg>
        <pc:spChg chg="add mod">
          <ac:chgData name="FOLARIN OJO OMOTORIOGUN" userId="7334f23a-1527-41ed-ac2f-819625fadb54" providerId="ADAL" clId="{D616C133-C49F-7C4D-8E66-D0206B2AF2AA}" dt="2021-05-04T04:44:46.027" v="729" actId="20577"/>
          <ac:spMkLst>
            <pc:docMk/>
            <pc:sldMk cId="1401252592" sldId="321"/>
            <ac:spMk id="31" creationId="{72F22D49-CD1C-2F4E-8C33-0C4696313665}"/>
          </ac:spMkLst>
        </pc:spChg>
        <pc:spChg chg="add mod">
          <ac:chgData name="FOLARIN OJO OMOTORIOGUN" userId="7334f23a-1527-41ed-ac2f-819625fadb54" providerId="ADAL" clId="{D616C133-C49F-7C4D-8E66-D0206B2AF2AA}" dt="2021-05-04T04:45:29.440" v="753" actId="1076"/>
          <ac:spMkLst>
            <pc:docMk/>
            <pc:sldMk cId="1401252592" sldId="321"/>
            <ac:spMk id="32" creationId="{BC7BBD9D-EADF-854D-A72D-6CF0F213714C}"/>
          </ac:spMkLst>
        </pc:spChg>
        <pc:spChg chg="add mod">
          <ac:chgData name="FOLARIN OJO OMOTORIOGUN" userId="7334f23a-1527-41ed-ac2f-819625fadb54" providerId="ADAL" clId="{D616C133-C49F-7C4D-8E66-D0206B2AF2AA}" dt="2021-05-04T04:44:54.707" v="730" actId="14100"/>
          <ac:spMkLst>
            <pc:docMk/>
            <pc:sldMk cId="1401252592" sldId="321"/>
            <ac:spMk id="33" creationId="{6CE7185A-05F3-B841-83C0-1FDDCBEA1312}"/>
          </ac:spMkLst>
        </pc:spChg>
        <pc:spChg chg="add mod">
          <ac:chgData name="FOLARIN OJO OMOTORIOGUN" userId="7334f23a-1527-41ed-ac2f-819625fadb54" providerId="ADAL" clId="{D616C133-C49F-7C4D-8E66-D0206B2AF2AA}" dt="2021-05-04T04:45:39.343" v="754" actId="1076"/>
          <ac:spMkLst>
            <pc:docMk/>
            <pc:sldMk cId="1401252592" sldId="321"/>
            <ac:spMk id="37" creationId="{E7E6A738-3A1A-F24B-A3A1-EC6123F9E26B}"/>
          </ac:spMkLst>
        </pc:spChg>
        <pc:spChg chg="add mod">
          <ac:chgData name="FOLARIN OJO OMOTORIOGUN" userId="7334f23a-1527-41ed-ac2f-819625fadb54" providerId="ADAL" clId="{D616C133-C49F-7C4D-8E66-D0206B2AF2AA}" dt="2021-05-04T04:45:52.591" v="758" actId="20577"/>
          <ac:spMkLst>
            <pc:docMk/>
            <pc:sldMk cId="1401252592" sldId="321"/>
            <ac:spMk id="44" creationId="{A70406F0-0B87-754E-BD8E-F52C7DBD22D2}"/>
          </ac:spMkLst>
        </pc:spChg>
        <pc:picChg chg="add mod">
          <ac:chgData name="FOLARIN OJO OMOTORIOGUN" userId="7334f23a-1527-41ed-ac2f-819625fadb54" providerId="ADAL" clId="{D616C133-C49F-7C4D-8E66-D0206B2AF2AA}" dt="2021-05-05T19:04:47.953" v="1882" actId="1076"/>
          <ac:picMkLst>
            <pc:docMk/>
            <pc:sldMk cId="1401252592" sldId="321"/>
            <ac:picMk id="3" creationId="{64421B26-05B5-904E-B0B5-94F3F7D4846A}"/>
          </ac:picMkLst>
        </pc:picChg>
        <pc:cxnChg chg="add">
          <ac:chgData name="FOLARIN OJO OMOTORIOGUN" userId="7334f23a-1527-41ed-ac2f-819625fadb54" providerId="ADAL" clId="{D616C133-C49F-7C4D-8E66-D0206B2AF2AA}" dt="2021-05-04T04:37:23.720" v="450" actId="11529"/>
          <ac:cxnSpMkLst>
            <pc:docMk/>
            <pc:sldMk cId="1401252592" sldId="321"/>
            <ac:cxnSpMk id="13" creationId="{48F435DD-71F1-514E-ACFA-641B8C8668DF}"/>
          </ac:cxnSpMkLst>
        </pc:cxnChg>
        <pc:cxnChg chg="add mod">
          <ac:chgData name="FOLARIN OJO OMOTORIOGUN" userId="7334f23a-1527-41ed-ac2f-819625fadb54" providerId="ADAL" clId="{D616C133-C49F-7C4D-8E66-D0206B2AF2AA}" dt="2021-05-04T04:40:25.939" v="610" actId="1076"/>
          <ac:cxnSpMkLst>
            <pc:docMk/>
            <pc:sldMk cId="1401252592" sldId="321"/>
            <ac:cxnSpMk id="15" creationId="{E19726D0-CBC8-484C-BBCA-C607A3CCDBBD}"/>
          </ac:cxnSpMkLst>
        </pc:cxnChg>
        <pc:cxnChg chg="add">
          <ac:chgData name="FOLARIN OJO OMOTORIOGUN" userId="7334f23a-1527-41ed-ac2f-819625fadb54" providerId="ADAL" clId="{D616C133-C49F-7C4D-8E66-D0206B2AF2AA}" dt="2021-05-04T04:38:13.274" v="509" actId="11529"/>
          <ac:cxnSpMkLst>
            <pc:docMk/>
            <pc:sldMk cId="1401252592" sldId="321"/>
            <ac:cxnSpMk id="17" creationId="{7786FA7F-92B2-DA4B-98E9-9753B9C1BB94}"/>
          </ac:cxnSpMkLst>
        </pc:cxnChg>
        <pc:cxnChg chg="add mod">
          <ac:chgData name="FOLARIN OJO OMOTORIOGUN" userId="7334f23a-1527-41ed-ac2f-819625fadb54" providerId="ADAL" clId="{D616C133-C49F-7C4D-8E66-D0206B2AF2AA}" dt="2021-05-04T04:40:33.959" v="612" actId="14100"/>
          <ac:cxnSpMkLst>
            <pc:docMk/>
            <pc:sldMk cId="1401252592" sldId="321"/>
            <ac:cxnSpMk id="19" creationId="{BF9EB1DA-B303-F74D-889C-EAB4D360D2BE}"/>
          </ac:cxnSpMkLst>
        </pc:cxnChg>
        <pc:cxnChg chg="add">
          <ac:chgData name="FOLARIN OJO OMOTORIOGUN" userId="7334f23a-1527-41ed-ac2f-819625fadb54" providerId="ADAL" clId="{D616C133-C49F-7C4D-8E66-D0206B2AF2AA}" dt="2021-05-04T04:40:54.905" v="620" actId="11529"/>
          <ac:cxnSpMkLst>
            <pc:docMk/>
            <pc:sldMk cId="1401252592" sldId="321"/>
            <ac:cxnSpMk id="27" creationId="{EF828BD2-DABA-EF42-B172-E65D48082077}"/>
          </ac:cxnSpMkLst>
        </pc:cxnChg>
        <pc:cxnChg chg="add mod">
          <ac:chgData name="FOLARIN OJO OMOTORIOGUN" userId="7334f23a-1527-41ed-ac2f-819625fadb54" providerId="ADAL" clId="{D616C133-C49F-7C4D-8E66-D0206B2AF2AA}" dt="2021-05-04T04:44:59.884" v="731" actId="14100"/>
          <ac:cxnSpMkLst>
            <pc:docMk/>
            <pc:sldMk cId="1401252592" sldId="321"/>
            <ac:cxnSpMk id="35" creationId="{D6F274B2-6471-0B47-8CE8-702A5BC57D77}"/>
          </ac:cxnSpMkLst>
        </pc:cxnChg>
        <pc:cxnChg chg="add mod">
          <ac:chgData name="FOLARIN OJO OMOTORIOGUN" userId="7334f23a-1527-41ed-ac2f-819625fadb54" providerId="ADAL" clId="{D616C133-C49F-7C4D-8E66-D0206B2AF2AA}" dt="2021-05-04T04:45:29.440" v="753" actId="1076"/>
          <ac:cxnSpMkLst>
            <pc:docMk/>
            <pc:sldMk cId="1401252592" sldId="321"/>
            <ac:cxnSpMk id="41" creationId="{226B6F2F-C642-5042-BF57-3B67BCB55709}"/>
          </ac:cxnSpMkLst>
        </pc:cxnChg>
      </pc:sldChg>
      <pc:sldChg chg="addSp delSp modSp mod">
        <pc:chgData name="FOLARIN OJO OMOTORIOGUN" userId="7334f23a-1527-41ed-ac2f-819625fadb54" providerId="ADAL" clId="{D616C133-C49F-7C4D-8E66-D0206B2AF2AA}" dt="2021-05-05T18:13:35.047" v="1689" actId="1076"/>
        <pc:sldMkLst>
          <pc:docMk/>
          <pc:sldMk cId="404604879" sldId="322"/>
        </pc:sldMkLst>
        <pc:spChg chg="del mod">
          <ac:chgData name="FOLARIN OJO OMOTORIOGUN" userId="7334f23a-1527-41ed-ac2f-819625fadb54" providerId="ADAL" clId="{D616C133-C49F-7C4D-8E66-D0206B2AF2AA}" dt="2021-05-05T18:13:11.002" v="1660" actId="478"/>
          <ac:spMkLst>
            <pc:docMk/>
            <pc:sldMk cId="404604879" sldId="322"/>
            <ac:spMk id="37" creationId="{800EBB44-71F4-2041-AB3A-CE62B154C9CF}"/>
          </ac:spMkLst>
        </pc:spChg>
        <pc:picChg chg="mod">
          <ac:chgData name="FOLARIN OJO OMOTORIOGUN" userId="7334f23a-1527-41ed-ac2f-819625fadb54" providerId="ADAL" clId="{D616C133-C49F-7C4D-8E66-D0206B2AF2AA}" dt="2021-05-05T02:42:12.042" v="1646" actId="1076"/>
          <ac:picMkLst>
            <pc:docMk/>
            <pc:sldMk cId="404604879" sldId="322"/>
            <ac:picMk id="36" creationId="{C8DFE34F-A64F-4320-AAA1-1A7FD66FECF8}"/>
          </ac:picMkLst>
        </pc:picChg>
        <pc:picChg chg="add mod">
          <ac:chgData name="FOLARIN OJO OMOTORIOGUN" userId="7334f23a-1527-41ed-ac2f-819625fadb54" providerId="ADAL" clId="{D616C133-C49F-7C4D-8E66-D0206B2AF2AA}" dt="2021-05-05T18:13:35.047" v="1689" actId="1076"/>
          <ac:picMkLst>
            <pc:docMk/>
            <pc:sldMk cId="404604879" sldId="322"/>
            <ac:picMk id="1026" creationId="{9DA3455B-D1CC-104A-9039-FFE90745A847}"/>
          </ac:picMkLst>
        </pc:picChg>
      </pc:sldChg>
    </pc:docChg>
  </pc:docChgLst>
  <pc:docChgLst>
    <pc:chgData name="FOLARIN OJO OMOTORIOGUN" userId="S::omotoriogun@wisc.edu::7334f23a-1527-41ed-ac2f-819625fadb54" providerId="AD" clId="Web-{BCC3D428-9DD1-49CD-8D4C-BB86C75F6082}"/>
    <pc:docChg chg="modSld">
      <pc:chgData name="FOLARIN OJO OMOTORIOGUN" userId="S::omotoriogun@wisc.edu::7334f23a-1527-41ed-ac2f-819625fadb54" providerId="AD" clId="Web-{BCC3D428-9DD1-49CD-8D4C-BB86C75F6082}" dt="2021-05-04T04:09:52.275" v="6"/>
      <pc:docMkLst>
        <pc:docMk/>
      </pc:docMkLst>
      <pc:sldChg chg="addSp delSp modSp">
        <pc:chgData name="FOLARIN OJO OMOTORIOGUN" userId="S::omotoriogun@wisc.edu::7334f23a-1527-41ed-ac2f-819625fadb54" providerId="AD" clId="Web-{BCC3D428-9DD1-49CD-8D4C-BB86C75F6082}" dt="2021-05-04T04:09:52.275" v="6"/>
        <pc:sldMkLst>
          <pc:docMk/>
          <pc:sldMk cId="1461115009" sldId="318"/>
        </pc:sldMkLst>
        <pc:picChg chg="add del mod">
          <ac:chgData name="FOLARIN OJO OMOTORIOGUN" userId="S::omotoriogun@wisc.edu::7334f23a-1527-41ed-ac2f-819625fadb54" providerId="AD" clId="Web-{BCC3D428-9DD1-49CD-8D4C-BB86C75F6082}" dt="2021-05-04T04:09:52.275" v="6"/>
          <ac:picMkLst>
            <pc:docMk/>
            <pc:sldMk cId="1461115009" sldId="318"/>
            <ac:picMk id="3" creationId="{C416FAD0-DB52-4D24-9625-716F06417BCD}"/>
          </ac:picMkLst>
        </pc:picChg>
        <pc:picChg chg="del">
          <ac:chgData name="FOLARIN OJO OMOTORIOGUN" userId="S::omotoriogun@wisc.edu::7334f23a-1527-41ed-ac2f-819625fadb54" providerId="AD" clId="Web-{BCC3D428-9DD1-49CD-8D4C-BB86C75F6082}" dt="2021-05-04T04:05:46.135" v="0"/>
          <ac:picMkLst>
            <pc:docMk/>
            <pc:sldMk cId="1461115009" sldId="318"/>
            <ac:picMk id="7" creationId="{861AC1C1-AEE2-477A-BCE4-691212E33393}"/>
          </ac:picMkLst>
        </pc:picChg>
      </pc:sldChg>
    </pc:docChg>
  </pc:docChgLst>
  <pc:docChgLst>
    <pc:chgData name="Mark E. Tegeler" userId="S::tegeler@wisc.edu::19d9ce55-c4d9-4157-a65a-f688f4f34b28" providerId="AD" clId="Web-{E4AABAF3-C482-40D5-B54B-3DC00AF48646}"/>
    <pc:docChg chg="modSld">
      <pc:chgData name="Mark E. Tegeler" userId="S::tegeler@wisc.edu::19d9ce55-c4d9-4157-a65a-f688f4f34b28" providerId="AD" clId="Web-{E4AABAF3-C482-40D5-B54B-3DC00AF48646}" dt="2021-05-03T14:23:20.579" v="15" actId="20577"/>
      <pc:docMkLst>
        <pc:docMk/>
      </pc:docMkLst>
      <pc:sldChg chg="modSp">
        <pc:chgData name="Mark E. Tegeler" userId="S::tegeler@wisc.edu::19d9ce55-c4d9-4157-a65a-f688f4f34b28" providerId="AD" clId="Web-{E4AABAF3-C482-40D5-B54B-3DC00AF48646}" dt="2021-05-03T14:23:20.579" v="15" actId="20577"/>
        <pc:sldMkLst>
          <pc:docMk/>
          <pc:sldMk cId="960013367" sldId="302"/>
        </pc:sldMkLst>
        <pc:graphicFrameChg chg="modGraphic">
          <ac:chgData name="Mark E. Tegeler" userId="S::tegeler@wisc.edu::19d9ce55-c4d9-4157-a65a-f688f4f34b28" providerId="AD" clId="Web-{E4AABAF3-C482-40D5-B54B-3DC00AF48646}" dt="2021-05-03T14:23:20.579" v="15" actId="20577"/>
          <ac:graphicFrameMkLst>
            <pc:docMk/>
            <pc:sldMk cId="960013367" sldId="302"/>
            <ac:graphicFrameMk id="8" creationId="{8E255A9A-A43E-4B96-9107-121B1C0C6660}"/>
          </ac:graphicFrameMkLst>
        </pc:graphicFrameChg>
      </pc:sldChg>
    </pc:docChg>
  </pc:docChgLst>
  <pc:docChgLst>
    <pc:chgData name="FOLARIN OJO OMOTORIOGUN" userId="S::omotoriogun@wisc.edu::7334f23a-1527-41ed-ac2f-819625fadb54" providerId="AD" clId="Web-{A245E631-A92D-45D0-A50C-DEFC1A7A68D5}"/>
    <pc:docChg chg="addSld delSld modSld sldOrd">
      <pc:chgData name="FOLARIN OJO OMOTORIOGUN" userId="S::omotoriogun@wisc.edu::7334f23a-1527-41ed-ac2f-819625fadb54" providerId="AD" clId="Web-{A245E631-A92D-45D0-A50C-DEFC1A7A68D5}" dt="2021-05-03T23:28:35.261" v="600" actId="20577"/>
      <pc:docMkLst>
        <pc:docMk/>
      </pc:docMkLst>
      <pc:sldChg chg="modSp">
        <pc:chgData name="FOLARIN OJO OMOTORIOGUN" userId="S::omotoriogun@wisc.edu::7334f23a-1527-41ed-ac2f-819625fadb54" providerId="AD" clId="Web-{A245E631-A92D-45D0-A50C-DEFC1A7A68D5}" dt="2021-05-03T23:09:28.642" v="1" actId="1076"/>
        <pc:sldMkLst>
          <pc:docMk/>
          <pc:sldMk cId="3742886808" sldId="305"/>
        </pc:sldMkLst>
        <pc:spChg chg="mod">
          <ac:chgData name="FOLARIN OJO OMOTORIOGUN" userId="S::omotoriogun@wisc.edu::7334f23a-1527-41ed-ac2f-819625fadb54" providerId="AD" clId="Web-{A245E631-A92D-45D0-A50C-DEFC1A7A68D5}" dt="2021-05-03T23:09:28.642" v="1" actId="1076"/>
          <ac:spMkLst>
            <pc:docMk/>
            <pc:sldMk cId="3742886808" sldId="305"/>
            <ac:spMk id="2" creationId="{D0EDCDC2-714C-4E24-AD9C-D0E3CAE01C05}"/>
          </ac:spMkLst>
        </pc:spChg>
      </pc:sldChg>
      <pc:sldChg chg="addSp delSp modSp">
        <pc:chgData name="FOLARIN OJO OMOTORIOGUN" userId="S::omotoriogun@wisc.edu::7334f23a-1527-41ed-ac2f-819625fadb54" providerId="AD" clId="Web-{A245E631-A92D-45D0-A50C-DEFC1A7A68D5}" dt="2021-05-03T23:28:35.261" v="600" actId="20577"/>
        <pc:sldMkLst>
          <pc:docMk/>
          <pc:sldMk cId="3266911412" sldId="310"/>
        </pc:sldMkLst>
        <pc:spChg chg="mod">
          <ac:chgData name="FOLARIN OJO OMOTORIOGUN" userId="S::omotoriogun@wisc.edu::7334f23a-1527-41ed-ac2f-819625fadb54" providerId="AD" clId="Web-{A245E631-A92D-45D0-A50C-DEFC1A7A68D5}" dt="2021-05-03T23:28:35.261" v="600" actId="20577"/>
          <ac:spMkLst>
            <pc:docMk/>
            <pc:sldMk cId="3266911412" sldId="310"/>
            <ac:spMk id="3" creationId="{8BE93BAB-3A46-4748-AD3B-F38369EAB982}"/>
          </ac:spMkLst>
        </pc:spChg>
        <pc:spChg chg="add mod">
          <ac:chgData name="FOLARIN OJO OMOTORIOGUN" userId="S::omotoriogun@wisc.edu::7334f23a-1527-41ed-ac2f-819625fadb54" providerId="AD" clId="Web-{A245E631-A92D-45D0-A50C-DEFC1A7A68D5}" dt="2021-05-03T23:26:36.136" v="581" actId="1076"/>
          <ac:spMkLst>
            <pc:docMk/>
            <pc:sldMk cId="3266911412" sldId="310"/>
            <ac:spMk id="60" creationId="{3E635DCC-EF09-4A39-8F34-4FE25CB55776}"/>
          </ac:spMkLst>
        </pc:spChg>
        <pc:spChg chg="add mod">
          <ac:chgData name="FOLARIN OJO OMOTORIOGUN" userId="S::omotoriogun@wisc.edu::7334f23a-1527-41ed-ac2f-819625fadb54" providerId="AD" clId="Web-{A245E631-A92D-45D0-A50C-DEFC1A7A68D5}" dt="2021-05-03T23:27:59.839" v="591"/>
          <ac:spMkLst>
            <pc:docMk/>
            <pc:sldMk cId="3266911412" sldId="310"/>
            <ac:spMk id="61" creationId="{AB7F850C-E789-4B5B-99DA-AACD48F182E9}"/>
          </ac:spMkLst>
        </pc:spChg>
        <pc:spChg chg="add mod">
          <ac:chgData name="FOLARIN OJO OMOTORIOGUN" userId="S::omotoriogun@wisc.edu::7334f23a-1527-41ed-ac2f-819625fadb54" providerId="AD" clId="Web-{A245E631-A92D-45D0-A50C-DEFC1A7A68D5}" dt="2021-05-03T23:28:07.995" v="592"/>
          <ac:spMkLst>
            <pc:docMk/>
            <pc:sldMk cId="3266911412" sldId="310"/>
            <ac:spMk id="62" creationId="{9208BA89-F5C8-4596-9D2D-7B61BA215712}"/>
          </ac:spMkLst>
        </pc:spChg>
        <pc:spChg chg="add mod">
          <ac:chgData name="FOLARIN OJO OMOTORIOGUN" userId="S::omotoriogun@wisc.edu::7334f23a-1527-41ed-ac2f-819625fadb54" providerId="AD" clId="Web-{A245E631-A92D-45D0-A50C-DEFC1A7A68D5}" dt="2021-05-03T23:28:24.573" v="594" actId="14100"/>
          <ac:spMkLst>
            <pc:docMk/>
            <pc:sldMk cId="3266911412" sldId="310"/>
            <ac:spMk id="63" creationId="{F907F1E9-0B38-418A-9429-9C3CD81951F6}"/>
          </ac:spMkLst>
        </pc:spChg>
        <pc:spChg chg="add del mod">
          <ac:chgData name="FOLARIN OJO OMOTORIOGUN" userId="S::omotoriogun@wisc.edu::7334f23a-1527-41ed-ac2f-819625fadb54" providerId="AD" clId="Web-{A245E631-A92D-45D0-A50C-DEFC1A7A68D5}" dt="2021-05-03T23:24:22.918" v="445"/>
          <ac:spMkLst>
            <pc:docMk/>
            <pc:sldMk cId="3266911412" sldId="310"/>
            <ac:spMk id="64" creationId="{F1D7EA69-9E57-4AD3-A4F9-7BF72A27814E}"/>
          </ac:spMkLst>
        </pc:spChg>
      </pc:sldChg>
      <pc:sldChg chg="addSp delSp modSp add del mod ord modClrScheme chgLayout">
        <pc:chgData name="FOLARIN OJO OMOTORIOGUN" userId="S::omotoriogun@wisc.edu::7334f23a-1527-41ed-ac2f-819625fadb54" providerId="AD" clId="Web-{A245E631-A92D-45D0-A50C-DEFC1A7A68D5}" dt="2021-05-03T23:11:43.642" v="64" actId="20577"/>
        <pc:sldMkLst>
          <pc:docMk/>
          <pc:sldMk cId="426397137" sldId="315"/>
        </pc:sldMkLst>
        <pc:spChg chg="mod ord">
          <ac:chgData name="FOLARIN OJO OMOTORIOGUN" userId="S::omotoriogun@wisc.edu::7334f23a-1527-41ed-ac2f-819625fadb54" providerId="AD" clId="Web-{A245E631-A92D-45D0-A50C-DEFC1A7A68D5}" dt="2021-05-03T23:11:01.720" v="20"/>
          <ac:spMkLst>
            <pc:docMk/>
            <pc:sldMk cId="426397137" sldId="315"/>
            <ac:spMk id="2" creationId="{DE15A88A-1394-430B-94F3-641D693258DA}"/>
          </ac:spMkLst>
        </pc:spChg>
        <pc:spChg chg="del">
          <ac:chgData name="FOLARIN OJO OMOTORIOGUN" userId="S::omotoriogun@wisc.edu::7334f23a-1527-41ed-ac2f-819625fadb54" providerId="AD" clId="Web-{A245E631-A92D-45D0-A50C-DEFC1A7A68D5}" dt="2021-05-03T23:10:56.704" v="19"/>
          <ac:spMkLst>
            <pc:docMk/>
            <pc:sldMk cId="426397137" sldId="315"/>
            <ac:spMk id="3" creationId="{88626736-35E2-4E63-95A2-0602D0E15823}"/>
          </ac:spMkLst>
        </pc:spChg>
        <pc:spChg chg="mod modVis">
          <ac:chgData name="FOLARIN OJO OMOTORIOGUN" userId="S::omotoriogun@wisc.edu::7334f23a-1527-41ed-ac2f-819625fadb54" providerId="AD" clId="Web-{A245E631-A92D-45D0-A50C-DEFC1A7A68D5}" dt="2021-05-03T23:11:01.720" v="20"/>
          <ac:spMkLst>
            <pc:docMk/>
            <pc:sldMk cId="426397137" sldId="315"/>
            <ac:spMk id="4" creationId="{01B7B2EF-A8BC-4BBE-AD69-349C6ABB988F}"/>
          </ac:spMkLst>
        </pc:spChg>
        <pc:spChg chg="add mod">
          <ac:chgData name="FOLARIN OJO OMOTORIOGUN" userId="S::omotoriogun@wisc.edu::7334f23a-1527-41ed-ac2f-819625fadb54" providerId="AD" clId="Web-{A245E631-A92D-45D0-A50C-DEFC1A7A68D5}" dt="2021-05-03T23:11:43.642" v="64" actId="20577"/>
          <ac:spMkLst>
            <pc:docMk/>
            <pc:sldMk cId="426397137" sldId="315"/>
            <ac:spMk id="10" creationId="{88BF1CB5-58E3-4192-96E3-68C25F673AE2}"/>
          </ac:spMkLst>
        </pc:spChg>
        <pc:picChg chg="add mod ord">
          <ac:chgData name="FOLARIN OJO OMOTORIOGUN" userId="S::omotoriogun@wisc.edu::7334f23a-1527-41ed-ac2f-819625fadb54" providerId="AD" clId="Web-{A245E631-A92D-45D0-A50C-DEFC1A7A68D5}" dt="2021-05-03T23:11:01.720" v="20"/>
          <ac:picMkLst>
            <pc:docMk/>
            <pc:sldMk cId="426397137" sldId="315"/>
            <ac:picMk id="5" creationId="{4A72A112-2D5D-4F2A-AEF9-E7E03F5D43FF}"/>
          </ac:picMkLst>
        </pc:picChg>
      </pc:sldChg>
      <pc:sldChg chg="add replId">
        <pc:chgData name="FOLARIN OJO OMOTORIOGUN" userId="S::omotoriogun@wisc.edu::7334f23a-1527-41ed-ac2f-819625fadb54" providerId="AD" clId="Web-{A245E631-A92D-45D0-A50C-DEFC1A7A68D5}" dt="2021-05-03T23:09:53.970" v="4"/>
        <pc:sldMkLst>
          <pc:docMk/>
          <pc:sldMk cId="357949773" sldId="317"/>
        </pc:sldMkLst>
      </pc:sldChg>
      <pc:sldChg chg="addSp delSp modSp add replId">
        <pc:chgData name="FOLARIN OJO OMOTORIOGUN" userId="S::omotoriogun@wisc.edu::7334f23a-1527-41ed-ac2f-819625fadb54" providerId="AD" clId="Web-{A245E631-A92D-45D0-A50C-DEFC1A7A68D5}" dt="2021-05-03T23:13:37.047" v="119" actId="14100"/>
        <pc:sldMkLst>
          <pc:docMk/>
          <pc:sldMk cId="1461115009" sldId="318"/>
        </pc:sldMkLst>
        <pc:spChg chg="mod">
          <ac:chgData name="FOLARIN OJO OMOTORIOGUN" userId="S::omotoriogun@wisc.edu::7334f23a-1527-41ed-ac2f-819625fadb54" providerId="AD" clId="Web-{A245E631-A92D-45D0-A50C-DEFC1A7A68D5}" dt="2021-05-03T23:12:58.610" v="83" actId="20577"/>
          <ac:spMkLst>
            <pc:docMk/>
            <pc:sldMk cId="1461115009" sldId="318"/>
            <ac:spMk id="2" creationId="{DE15A88A-1394-430B-94F3-641D693258DA}"/>
          </ac:spMkLst>
        </pc:spChg>
        <pc:spChg chg="add del mod">
          <ac:chgData name="FOLARIN OJO OMOTORIOGUN" userId="S::omotoriogun@wisc.edu::7334f23a-1527-41ed-ac2f-819625fadb54" providerId="AD" clId="Web-{A245E631-A92D-45D0-A50C-DEFC1A7A68D5}" dt="2021-05-03T23:12:09.329" v="67"/>
          <ac:spMkLst>
            <pc:docMk/>
            <pc:sldMk cId="1461115009" sldId="318"/>
            <ac:spMk id="6" creationId="{2BC31742-33C2-414A-905B-536907AD80F3}"/>
          </ac:spMkLst>
        </pc:spChg>
        <pc:spChg chg="mod">
          <ac:chgData name="FOLARIN OJO OMOTORIOGUN" userId="S::omotoriogun@wisc.edu::7334f23a-1527-41ed-ac2f-819625fadb54" providerId="AD" clId="Web-{A245E631-A92D-45D0-A50C-DEFC1A7A68D5}" dt="2021-05-03T23:13:37.047" v="119" actId="14100"/>
          <ac:spMkLst>
            <pc:docMk/>
            <pc:sldMk cId="1461115009" sldId="318"/>
            <ac:spMk id="10" creationId="{88BF1CB5-58E3-4192-96E3-68C25F673AE2}"/>
          </ac:spMkLst>
        </pc:spChg>
        <pc:picChg chg="del">
          <ac:chgData name="FOLARIN OJO OMOTORIOGUN" userId="S::omotoriogun@wisc.edu::7334f23a-1527-41ed-ac2f-819625fadb54" providerId="AD" clId="Web-{A245E631-A92D-45D0-A50C-DEFC1A7A68D5}" dt="2021-05-03T23:12:04.095" v="66"/>
          <ac:picMkLst>
            <pc:docMk/>
            <pc:sldMk cId="1461115009" sldId="318"/>
            <ac:picMk id="5" creationId="{4A72A112-2D5D-4F2A-AEF9-E7E03F5D43FF}"/>
          </ac:picMkLst>
        </pc:picChg>
        <pc:picChg chg="add mod">
          <ac:chgData name="FOLARIN OJO OMOTORIOGUN" userId="S::omotoriogun@wisc.edu::7334f23a-1527-41ed-ac2f-819625fadb54" providerId="AD" clId="Web-{A245E631-A92D-45D0-A50C-DEFC1A7A68D5}" dt="2021-05-03T23:13:08.313" v="86" actId="1076"/>
          <ac:picMkLst>
            <pc:docMk/>
            <pc:sldMk cId="1461115009" sldId="318"/>
            <ac:picMk id="7" creationId="{861AC1C1-AEE2-477A-BCE4-691212E33393}"/>
          </ac:picMkLst>
        </pc:picChg>
      </pc:sldChg>
      <pc:sldChg chg="addSp delSp modSp add replId">
        <pc:chgData name="FOLARIN OJO OMOTORIOGUN" userId="S::omotoriogun@wisc.edu::7334f23a-1527-41ed-ac2f-819625fadb54" providerId="AD" clId="Web-{A245E631-A92D-45D0-A50C-DEFC1A7A68D5}" dt="2021-05-03T23:17:06.624" v="313" actId="20577"/>
        <pc:sldMkLst>
          <pc:docMk/>
          <pc:sldMk cId="1820866151" sldId="319"/>
        </pc:sldMkLst>
        <pc:spChg chg="mod">
          <ac:chgData name="FOLARIN OJO OMOTORIOGUN" userId="S::omotoriogun@wisc.edu::7334f23a-1527-41ed-ac2f-819625fadb54" providerId="AD" clId="Web-{A245E631-A92D-45D0-A50C-DEFC1A7A68D5}" dt="2021-05-03T23:17:06.624" v="313" actId="20577"/>
          <ac:spMkLst>
            <pc:docMk/>
            <pc:sldMk cId="1820866151" sldId="319"/>
            <ac:spMk id="2" creationId="{DE15A88A-1394-430B-94F3-641D693258DA}"/>
          </ac:spMkLst>
        </pc:spChg>
        <pc:spChg chg="mod">
          <ac:chgData name="FOLARIN OJO OMOTORIOGUN" userId="S::omotoriogun@wisc.edu::7334f23a-1527-41ed-ac2f-819625fadb54" providerId="AD" clId="Web-{A245E631-A92D-45D0-A50C-DEFC1A7A68D5}" dt="2021-05-03T23:16:33.468" v="289" actId="20577"/>
          <ac:spMkLst>
            <pc:docMk/>
            <pc:sldMk cId="1820866151" sldId="319"/>
            <ac:spMk id="10" creationId="{88BF1CB5-58E3-4192-96E3-68C25F673AE2}"/>
          </ac:spMkLst>
        </pc:spChg>
        <pc:picChg chg="add mod">
          <ac:chgData name="FOLARIN OJO OMOTORIOGUN" userId="S::omotoriogun@wisc.edu::7334f23a-1527-41ed-ac2f-819625fadb54" providerId="AD" clId="Web-{A245E631-A92D-45D0-A50C-DEFC1A7A68D5}" dt="2021-05-03T23:13:58.172" v="124" actId="1076"/>
          <ac:picMkLst>
            <pc:docMk/>
            <pc:sldMk cId="1820866151" sldId="319"/>
            <ac:picMk id="3" creationId="{F234B10D-D53D-484F-975E-DEC2C70051BE}"/>
          </ac:picMkLst>
        </pc:picChg>
        <pc:picChg chg="del">
          <ac:chgData name="FOLARIN OJO OMOTORIOGUN" userId="S::omotoriogun@wisc.edu::7334f23a-1527-41ed-ac2f-819625fadb54" providerId="AD" clId="Web-{A245E631-A92D-45D0-A50C-DEFC1A7A68D5}" dt="2021-05-03T23:13:53.484" v="121"/>
          <ac:picMkLst>
            <pc:docMk/>
            <pc:sldMk cId="1820866151" sldId="319"/>
            <ac:picMk id="7" creationId="{861AC1C1-AEE2-477A-BCE4-691212E33393}"/>
          </ac:picMkLst>
        </pc:picChg>
      </pc:sldChg>
      <pc:sldChg chg="addSp delSp modSp add replId">
        <pc:chgData name="FOLARIN OJO OMOTORIOGUN" userId="S::omotoriogun@wisc.edu::7334f23a-1527-41ed-ac2f-819625fadb54" providerId="AD" clId="Web-{A245E631-A92D-45D0-A50C-DEFC1A7A68D5}" dt="2021-05-03T23:18:00.030" v="416" actId="20577"/>
        <pc:sldMkLst>
          <pc:docMk/>
          <pc:sldMk cId="701510118" sldId="320"/>
        </pc:sldMkLst>
        <pc:spChg chg="mod">
          <ac:chgData name="FOLARIN OJO OMOTORIOGUN" userId="S::omotoriogun@wisc.edu::7334f23a-1527-41ed-ac2f-819625fadb54" providerId="AD" clId="Web-{A245E631-A92D-45D0-A50C-DEFC1A7A68D5}" dt="2021-05-03T23:17:03.858" v="307" actId="20577"/>
          <ac:spMkLst>
            <pc:docMk/>
            <pc:sldMk cId="701510118" sldId="320"/>
            <ac:spMk id="2" creationId="{DE15A88A-1394-430B-94F3-641D693258DA}"/>
          </ac:spMkLst>
        </pc:spChg>
        <pc:spChg chg="mod">
          <ac:chgData name="FOLARIN OJO OMOTORIOGUN" userId="S::omotoriogun@wisc.edu::7334f23a-1527-41ed-ac2f-819625fadb54" providerId="AD" clId="Web-{A245E631-A92D-45D0-A50C-DEFC1A7A68D5}" dt="2021-05-03T23:18:00.030" v="416" actId="20577"/>
          <ac:spMkLst>
            <pc:docMk/>
            <pc:sldMk cId="701510118" sldId="320"/>
            <ac:spMk id="10" creationId="{88BF1CB5-58E3-4192-96E3-68C25F673AE2}"/>
          </ac:spMkLst>
        </pc:spChg>
        <pc:picChg chg="del">
          <ac:chgData name="FOLARIN OJO OMOTORIOGUN" userId="S::omotoriogun@wisc.edu::7334f23a-1527-41ed-ac2f-819625fadb54" providerId="AD" clId="Web-{A245E631-A92D-45D0-A50C-DEFC1A7A68D5}" dt="2021-05-03T23:16:58.093" v="291"/>
          <ac:picMkLst>
            <pc:docMk/>
            <pc:sldMk cId="701510118" sldId="320"/>
            <ac:picMk id="3" creationId="{F234B10D-D53D-484F-975E-DEC2C70051BE}"/>
          </ac:picMkLst>
        </pc:picChg>
        <pc:picChg chg="add mod">
          <ac:chgData name="FOLARIN OJO OMOTORIOGUN" userId="S::omotoriogun@wisc.edu::7334f23a-1527-41ed-ac2f-819625fadb54" providerId="AD" clId="Web-{A245E631-A92D-45D0-A50C-DEFC1A7A68D5}" dt="2021-05-03T23:17:18.983" v="317" actId="1076"/>
          <ac:picMkLst>
            <pc:docMk/>
            <pc:sldMk cId="701510118" sldId="320"/>
            <ac:picMk id="5" creationId="{777E69B7-2E3B-42D6-9316-D9125E5FD204}"/>
          </ac:picMkLst>
        </pc:picChg>
      </pc:sldChg>
    </pc:docChg>
  </pc:docChgLst>
  <pc:docChgLst>
    <pc:chgData name="YUJIE WEN" userId="S::wen44@wisc.edu::741902f3-7808-4c66-9642-8dafca151e84" providerId="AD" clId="Web-{FD0C6859-29CD-4CFD-94CF-34D8BDF37C9C}"/>
    <pc:docChg chg="modSld">
      <pc:chgData name="YUJIE WEN" userId="S::wen44@wisc.edu::741902f3-7808-4c66-9642-8dafca151e84" providerId="AD" clId="Web-{FD0C6859-29CD-4CFD-94CF-34D8BDF37C9C}" dt="2021-05-05T04:53:13.939" v="1" actId="1076"/>
      <pc:docMkLst>
        <pc:docMk/>
      </pc:docMkLst>
      <pc:sldChg chg="modSp">
        <pc:chgData name="YUJIE WEN" userId="S::wen44@wisc.edu::741902f3-7808-4c66-9642-8dafca151e84" providerId="AD" clId="Web-{FD0C6859-29CD-4CFD-94CF-34D8BDF37C9C}" dt="2021-05-05T04:53:13.939" v="1" actId="1076"/>
        <pc:sldMkLst>
          <pc:docMk/>
          <pc:sldMk cId="797190918" sldId="312"/>
        </pc:sldMkLst>
        <pc:picChg chg="mod">
          <ac:chgData name="YUJIE WEN" userId="S::wen44@wisc.edu::741902f3-7808-4c66-9642-8dafca151e84" providerId="AD" clId="Web-{FD0C6859-29CD-4CFD-94CF-34D8BDF37C9C}" dt="2021-05-05T04:53:13.939" v="1" actId="1076"/>
          <ac:picMkLst>
            <pc:docMk/>
            <pc:sldMk cId="797190918" sldId="312"/>
            <ac:picMk id="10" creationId="{97F69702-DBA9-47B3-AD15-0C68C12D8C09}"/>
          </ac:picMkLst>
        </pc:picChg>
        <pc:picChg chg="mod">
          <ac:chgData name="YUJIE WEN" userId="S::wen44@wisc.edu::741902f3-7808-4c66-9642-8dafca151e84" providerId="AD" clId="Web-{FD0C6859-29CD-4CFD-94CF-34D8BDF37C9C}" dt="2021-05-05T04:53:11.173" v="0" actId="14100"/>
          <ac:picMkLst>
            <pc:docMk/>
            <pc:sldMk cId="797190918" sldId="312"/>
            <ac:picMk id="12" creationId="{64120233-6C16-4CFE-A029-CE830C410251}"/>
          </ac:picMkLst>
        </pc:picChg>
      </pc:sldChg>
    </pc:docChg>
  </pc:docChgLst>
  <pc:docChgLst>
    <pc:chgData name="YUJIE WEN" userId="741902f3-7808-4c66-9642-8dafca151e84" providerId="ADAL" clId="{2D6FA630-C053-4F3F-9712-63C1ABBF10CF}"/>
    <pc:docChg chg="undo custSel addSld modSld">
      <pc:chgData name="YUJIE WEN" userId="741902f3-7808-4c66-9642-8dafca151e84" providerId="ADAL" clId="{2D6FA630-C053-4F3F-9712-63C1ABBF10CF}" dt="2021-05-04T14:26:27.109" v="2197" actId="1076"/>
      <pc:docMkLst>
        <pc:docMk/>
      </pc:docMkLst>
      <pc:sldChg chg="addSp delSp modSp mod delAnim">
        <pc:chgData name="YUJIE WEN" userId="741902f3-7808-4c66-9642-8dafca151e84" providerId="ADAL" clId="{2D6FA630-C053-4F3F-9712-63C1ABBF10CF}" dt="2021-05-04T14:18:35.381" v="2117" actId="1076"/>
        <pc:sldMkLst>
          <pc:docMk/>
          <pc:sldMk cId="1253655679" sldId="311"/>
        </pc:sldMkLst>
        <pc:spChg chg="mod">
          <ac:chgData name="YUJIE WEN" userId="741902f3-7808-4c66-9642-8dafca151e84" providerId="ADAL" clId="{2D6FA630-C053-4F3F-9712-63C1ABBF10CF}" dt="2021-05-04T14:17:29.330" v="2116" actId="20577"/>
          <ac:spMkLst>
            <pc:docMk/>
            <pc:sldMk cId="1253655679" sldId="311"/>
            <ac:spMk id="3" creationId="{8BE93BAB-3A46-4748-AD3B-F38369EAB982}"/>
          </ac:spMkLst>
        </pc:spChg>
        <pc:graphicFrameChg chg="add mod modGraphic">
          <ac:chgData name="YUJIE WEN" userId="741902f3-7808-4c66-9642-8dafca151e84" providerId="ADAL" clId="{2D6FA630-C053-4F3F-9712-63C1ABBF10CF}" dt="2021-05-04T12:53:30.717" v="60" actId="14100"/>
          <ac:graphicFrameMkLst>
            <pc:docMk/>
            <pc:sldMk cId="1253655679" sldId="311"/>
            <ac:graphicFrameMk id="6" creationId="{54340D53-46D1-4F70-8E2B-77AC96A31F90}"/>
          </ac:graphicFrameMkLst>
        </pc:graphicFrameChg>
        <pc:picChg chg="add mod">
          <ac:chgData name="YUJIE WEN" userId="741902f3-7808-4c66-9642-8dafca151e84" providerId="ADAL" clId="{2D6FA630-C053-4F3F-9712-63C1ABBF10CF}" dt="2021-05-04T14:12:15.802" v="2078" actId="1076"/>
          <ac:picMkLst>
            <pc:docMk/>
            <pc:sldMk cId="1253655679" sldId="311"/>
            <ac:picMk id="8" creationId="{BBED3E64-F051-4521-A69D-A2850A55AC7D}"/>
          </ac:picMkLst>
        </pc:picChg>
        <pc:picChg chg="del">
          <ac:chgData name="YUJIE WEN" userId="741902f3-7808-4c66-9642-8dafca151e84" providerId="ADAL" clId="{2D6FA630-C053-4F3F-9712-63C1ABBF10CF}" dt="2021-05-04T14:15:58.888" v="2079" actId="478"/>
          <ac:picMkLst>
            <pc:docMk/>
            <pc:sldMk cId="1253655679" sldId="311"/>
            <ac:picMk id="9" creationId="{1E709CD1-1C9A-46EB-AFB5-B3F249989CDD}"/>
          </ac:picMkLst>
        </pc:picChg>
        <pc:picChg chg="mod">
          <ac:chgData name="YUJIE WEN" userId="741902f3-7808-4c66-9642-8dafca151e84" providerId="ADAL" clId="{2D6FA630-C053-4F3F-9712-63C1ABBF10CF}" dt="2021-05-04T14:18:35.381" v="2117" actId="1076"/>
          <ac:picMkLst>
            <pc:docMk/>
            <pc:sldMk cId="1253655679" sldId="311"/>
            <ac:picMk id="10" creationId="{F5F96125-8762-459D-BE62-46E899D2E54D}"/>
          </ac:picMkLst>
        </pc:picChg>
      </pc:sldChg>
      <pc:sldChg chg="addSp delSp modSp mod">
        <pc:chgData name="YUJIE WEN" userId="741902f3-7808-4c66-9642-8dafca151e84" providerId="ADAL" clId="{2D6FA630-C053-4F3F-9712-63C1ABBF10CF}" dt="2021-05-04T14:22:30.170" v="2149" actId="1076"/>
        <pc:sldMkLst>
          <pc:docMk/>
          <pc:sldMk cId="797190918" sldId="312"/>
        </pc:sldMkLst>
        <pc:spChg chg="del mod">
          <ac:chgData name="YUJIE WEN" userId="741902f3-7808-4c66-9642-8dafca151e84" providerId="ADAL" clId="{2D6FA630-C053-4F3F-9712-63C1ABBF10CF}" dt="2021-05-04T13:09:02.033" v="353" actId="22"/>
          <ac:spMkLst>
            <pc:docMk/>
            <pc:sldMk cId="797190918" sldId="312"/>
            <ac:spMk id="3" creationId="{8BE93BAB-3A46-4748-AD3B-F38369EAB982}"/>
          </ac:spMkLst>
        </pc:spChg>
        <pc:spChg chg="add mod">
          <ac:chgData name="YUJIE WEN" userId="741902f3-7808-4c66-9642-8dafca151e84" providerId="ADAL" clId="{2D6FA630-C053-4F3F-9712-63C1ABBF10CF}" dt="2021-05-04T14:20:37.210" v="2148" actId="20577"/>
          <ac:spMkLst>
            <pc:docMk/>
            <pc:sldMk cId="797190918" sldId="312"/>
            <ac:spMk id="13" creationId="{1E6FF758-5F8E-429E-BBAF-443B4066C817}"/>
          </ac:spMkLst>
        </pc:spChg>
        <pc:graphicFrameChg chg="add mod modGraphic">
          <ac:chgData name="YUJIE WEN" userId="741902f3-7808-4c66-9642-8dafca151e84" providerId="ADAL" clId="{2D6FA630-C053-4F3F-9712-63C1ABBF10CF}" dt="2021-05-04T13:10:09.264" v="372" actId="14100"/>
          <ac:graphicFrameMkLst>
            <pc:docMk/>
            <pc:sldMk cId="797190918" sldId="312"/>
            <ac:graphicFrameMk id="6" creationId="{9701A54C-74B7-4302-90EA-BCC37162B44B}"/>
          </ac:graphicFrameMkLst>
        </pc:graphicFrameChg>
        <pc:picChg chg="add del mod">
          <ac:chgData name="YUJIE WEN" userId="741902f3-7808-4c66-9642-8dafca151e84" providerId="ADAL" clId="{2D6FA630-C053-4F3F-9712-63C1ABBF10CF}" dt="2021-05-04T13:06:55.179" v="335" actId="478"/>
          <ac:picMkLst>
            <pc:docMk/>
            <pc:sldMk cId="797190918" sldId="312"/>
            <ac:picMk id="8" creationId="{05999DEA-9DC6-4176-A77F-AFE6DADA9E28}"/>
          </ac:picMkLst>
        </pc:picChg>
        <pc:picChg chg="add mod">
          <ac:chgData name="YUJIE WEN" userId="741902f3-7808-4c66-9642-8dafca151e84" providerId="ADAL" clId="{2D6FA630-C053-4F3F-9712-63C1ABBF10CF}" dt="2021-05-04T13:13:11.931" v="505" actId="1076"/>
          <ac:picMkLst>
            <pc:docMk/>
            <pc:sldMk cId="797190918" sldId="312"/>
            <ac:picMk id="10" creationId="{97F69702-DBA9-47B3-AD15-0C68C12D8C09}"/>
          </ac:picMkLst>
        </pc:picChg>
        <pc:picChg chg="add mod ord">
          <ac:chgData name="YUJIE WEN" userId="741902f3-7808-4c66-9642-8dafca151e84" providerId="ADAL" clId="{2D6FA630-C053-4F3F-9712-63C1ABBF10CF}" dt="2021-05-04T13:13:04.988" v="502" actId="1076"/>
          <ac:picMkLst>
            <pc:docMk/>
            <pc:sldMk cId="797190918" sldId="312"/>
            <ac:picMk id="12" creationId="{64120233-6C16-4CFE-A029-CE830C410251}"/>
          </ac:picMkLst>
        </pc:picChg>
        <pc:picChg chg="mod">
          <ac:chgData name="YUJIE WEN" userId="741902f3-7808-4c66-9642-8dafca151e84" providerId="ADAL" clId="{2D6FA630-C053-4F3F-9712-63C1ABBF10CF}" dt="2021-05-04T14:22:30.170" v="2149" actId="1076"/>
          <ac:picMkLst>
            <pc:docMk/>
            <pc:sldMk cId="797190918" sldId="312"/>
            <ac:picMk id="14" creationId="{1F994920-B9F8-419E-8296-DD25301715CA}"/>
          </ac:picMkLst>
        </pc:picChg>
      </pc:sldChg>
      <pc:sldChg chg="addSp modSp mod">
        <pc:chgData name="YUJIE WEN" userId="741902f3-7808-4c66-9642-8dafca151e84" providerId="ADAL" clId="{2D6FA630-C053-4F3F-9712-63C1ABBF10CF}" dt="2021-05-04T14:09:41.606" v="2077" actId="20577"/>
        <pc:sldMkLst>
          <pc:docMk/>
          <pc:sldMk cId="404604879" sldId="322"/>
        </pc:sldMkLst>
        <pc:spChg chg="mod">
          <ac:chgData name="YUJIE WEN" userId="741902f3-7808-4c66-9642-8dafca151e84" providerId="ADAL" clId="{2D6FA630-C053-4F3F-9712-63C1ABBF10CF}" dt="2021-05-04T14:09:34.938" v="2053" actId="20577"/>
          <ac:spMkLst>
            <pc:docMk/>
            <pc:sldMk cId="404604879" sldId="322"/>
            <ac:spMk id="22" creationId="{B9849B6E-835F-477F-9FF4-789AC25BC149}"/>
          </ac:spMkLst>
        </pc:spChg>
        <pc:spChg chg="mod">
          <ac:chgData name="YUJIE WEN" userId="741902f3-7808-4c66-9642-8dafca151e84" providerId="ADAL" clId="{2D6FA630-C053-4F3F-9712-63C1ABBF10CF}" dt="2021-05-04T14:09:41.606" v="2077" actId="20577"/>
          <ac:spMkLst>
            <pc:docMk/>
            <pc:sldMk cId="404604879" sldId="322"/>
            <ac:spMk id="30" creationId="{4ACF7D01-8779-4074-B4FE-8146777664B4}"/>
          </ac:spMkLst>
        </pc:spChg>
        <pc:picChg chg="add mod">
          <ac:chgData name="YUJIE WEN" userId="741902f3-7808-4c66-9642-8dafca151e84" providerId="ADAL" clId="{2D6FA630-C053-4F3F-9712-63C1ABBF10CF}" dt="2021-05-04T14:09:31.027" v="2043" actId="1076"/>
          <ac:picMkLst>
            <pc:docMk/>
            <pc:sldMk cId="404604879" sldId="322"/>
            <ac:picMk id="5" creationId="{E1E620E9-AB96-4B43-826E-8923D017D67D}"/>
          </ac:picMkLst>
        </pc:picChg>
      </pc:sldChg>
      <pc:sldChg chg="addSp delSp modSp new mod modClrScheme delAnim chgLayout">
        <pc:chgData name="YUJIE WEN" userId="741902f3-7808-4c66-9642-8dafca151e84" providerId="ADAL" clId="{2D6FA630-C053-4F3F-9712-63C1ABBF10CF}" dt="2021-05-04T14:04:25.425" v="2028" actId="20577"/>
        <pc:sldMkLst>
          <pc:docMk/>
          <pc:sldMk cId="4183583038" sldId="323"/>
        </pc:sldMkLst>
        <pc:spChg chg="del">
          <ac:chgData name="YUJIE WEN" userId="741902f3-7808-4c66-9642-8dafca151e84" providerId="ADAL" clId="{2D6FA630-C053-4F3F-9712-63C1ABBF10CF}" dt="2021-05-04T13:17:21.050" v="508" actId="26606"/>
          <ac:spMkLst>
            <pc:docMk/>
            <pc:sldMk cId="4183583038" sldId="323"/>
            <ac:spMk id="2" creationId="{89C85103-3884-49DF-9262-51694954B181}"/>
          </ac:spMkLst>
        </pc:spChg>
        <pc:spChg chg="del">
          <ac:chgData name="YUJIE WEN" userId="741902f3-7808-4c66-9642-8dafca151e84" providerId="ADAL" clId="{2D6FA630-C053-4F3F-9712-63C1ABBF10CF}" dt="2021-05-04T13:17:21.050" v="508" actId="26606"/>
          <ac:spMkLst>
            <pc:docMk/>
            <pc:sldMk cId="4183583038" sldId="323"/>
            <ac:spMk id="3" creationId="{B5ADAFE0-6B20-4AD9-87BC-0B1A2C0E25BB}"/>
          </ac:spMkLst>
        </pc:spChg>
        <pc:spChg chg="mod">
          <ac:chgData name="YUJIE WEN" userId="741902f3-7808-4c66-9642-8dafca151e84" providerId="ADAL" clId="{2D6FA630-C053-4F3F-9712-63C1ABBF10CF}" dt="2021-05-04T13:19:45.673" v="559" actId="26606"/>
          <ac:spMkLst>
            <pc:docMk/>
            <pc:sldMk cId="4183583038" sldId="323"/>
            <ac:spMk id="4" creationId="{5D29A188-40ED-4232-A92F-E89BD9002AA5}"/>
          </ac:spMkLst>
        </pc:spChg>
        <pc:spChg chg="add mod">
          <ac:chgData name="YUJIE WEN" userId="741902f3-7808-4c66-9642-8dafca151e84" providerId="ADAL" clId="{2D6FA630-C053-4F3F-9712-63C1ABBF10CF}" dt="2021-05-04T13:19:45.673" v="559" actId="26606"/>
          <ac:spMkLst>
            <pc:docMk/>
            <pc:sldMk cId="4183583038" sldId="323"/>
            <ac:spMk id="9" creationId="{29891FAA-7208-4089-B046-A3EA05C8758D}"/>
          </ac:spMkLst>
        </pc:spChg>
        <pc:spChg chg="add mod ord">
          <ac:chgData name="YUJIE WEN" userId="741902f3-7808-4c66-9642-8dafca151e84" providerId="ADAL" clId="{2D6FA630-C053-4F3F-9712-63C1ABBF10CF}" dt="2021-05-04T14:04:25.425" v="2028" actId="20577"/>
          <ac:spMkLst>
            <pc:docMk/>
            <pc:sldMk cId="4183583038" sldId="323"/>
            <ac:spMk id="11" creationId="{C90648F8-4290-4C0E-ADB2-0C8818A8786E}"/>
          </ac:spMkLst>
        </pc:spChg>
        <pc:spChg chg="add del mod">
          <ac:chgData name="YUJIE WEN" userId="741902f3-7808-4c66-9642-8dafca151e84" providerId="ADAL" clId="{2D6FA630-C053-4F3F-9712-63C1ABBF10CF}" dt="2021-05-04T13:19:26.086" v="557" actId="26606"/>
          <ac:spMkLst>
            <pc:docMk/>
            <pc:sldMk cId="4183583038" sldId="323"/>
            <ac:spMk id="16" creationId="{B63A43B2-7013-4162-84D1-5E7B05518534}"/>
          </ac:spMkLst>
        </pc:spChg>
        <pc:spChg chg="add del mod">
          <ac:chgData name="YUJIE WEN" userId="741902f3-7808-4c66-9642-8dafca151e84" providerId="ADAL" clId="{2D6FA630-C053-4F3F-9712-63C1ABBF10CF}" dt="2021-05-04T13:19:26.086" v="557" actId="26606"/>
          <ac:spMkLst>
            <pc:docMk/>
            <pc:sldMk cId="4183583038" sldId="323"/>
            <ac:spMk id="18" creationId="{3C606FE1-7042-4DCF-9B34-F7D58C0CA32D}"/>
          </ac:spMkLst>
        </pc:spChg>
        <pc:spChg chg="add del mod">
          <ac:chgData name="YUJIE WEN" userId="741902f3-7808-4c66-9642-8dafca151e84" providerId="ADAL" clId="{2D6FA630-C053-4F3F-9712-63C1ABBF10CF}" dt="2021-05-04T13:19:26.086" v="557" actId="26606"/>
          <ac:spMkLst>
            <pc:docMk/>
            <pc:sldMk cId="4183583038" sldId="323"/>
            <ac:spMk id="20" creationId="{AC5C1DEC-E17D-4528-8CF5-B09DB2AFBA7F}"/>
          </ac:spMkLst>
        </pc:spChg>
        <pc:picChg chg="add mod">
          <ac:chgData name="YUJIE WEN" userId="741902f3-7808-4c66-9642-8dafca151e84" providerId="ADAL" clId="{2D6FA630-C053-4F3F-9712-63C1ABBF10CF}" dt="2021-05-04T13:35:10.021" v="1945" actId="14100"/>
          <ac:picMkLst>
            <pc:docMk/>
            <pc:sldMk cId="4183583038" sldId="323"/>
            <ac:picMk id="6" creationId="{4AB5FF95-2D1A-4992-BFBC-C99366AA4345}"/>
          </ac:picMkLst>
        </pc:picChg>
        <pc:picChg chg="del mod">
          <ac:chgData name="YUJIE WEN" userId="741902f3-7808-4c66-9642-8dafca151e84" providerId="ADAL" clId="{2D6FA630-C053-4F3F-9712-63C1ABBF10CF}" dt="2021-05-04T13:52:53.580" v="2007" actId="478"/>
          <ac:picMkLst>
            <pc:docMk/>
            <pc:sldMk cId="4183583038" sldId="323"/>
            <ac:picMk id="7" creationId="{A0D36D40-876C-4CDF-98EF-AFDE8281F0AD}"/>
          </ac:picMkLst>
        </pc:picChg>
        <pc:picChg chg="del mod">
          <ac:chgData name="YUJIE WEN" userId="741902f3-7808-4c66-9642-8dafca151e84" providerId="ADAL" clId="{2D6FA630-C053-4F3F-9712-63C1ABBF10CF}" dt="2021-05-04T13:57:22.973" v="2009" actId="478"/>
          <ac:picMkLst>
            <pc:docMk/>
            <pc:sldMk cId="4183583038" sldId="323"/>
            <ac:picMk id="8" creationId="{13A461B1-7B53-47FC-B990-CD273D5E4C09}"/>
          </ac:picMkLst>
        </pc:picChg>
        <pc:picChg chg="mod">
          <ac:chgData name="YUJIE WEN" userId="741902f3-7808-4c66-9642-8dafca151e84" providerId="ADAL" clId="{2D6FA630-C053-4F3F-9712-63C1ABBF10CF}" dt="2021-05-04T14:01:01.406" v="2026" actId="1076"/>
          <ac:picMkLst>
            <pc:docMk/>
            <pc:sldMk cId="4183583038" sldId="323"/>
            <ac:picMk id="10" creationId="{8441E8DA-06BD-47D3-B141-9A5E4AEDC8EF}"/>
          </ac:picMkLst>
        </pc:picChg>
      </pc:sldChg>
      <pc:sldChg chg="addSp modSp new mod">
        <pc:chgData name="YUJIE WEN" userId="741902f3-7808-4c66-9642-8dafca151e84" providerId="ADAL" clId="{2D6FA630-C053-4F3F-9712-63C1ABBF10CF}" dt="2021-05-04T14:26:27.109" v="2197" actId="1076"/>
        <pc:sldMkLst>
          <pc:docMk/>
          <pc:sldMk cId="4086618734" sldId="324"/>
        </pc:sldMkLst>
        <pc:spChg chg="mod">
          <ac:chgData name="YUJIE WEN" userId="741902f3-7808-4c66-9642-8dafca151e84" providerId="ADAL" clId="{2D6FA630-C053-4F3F-9712-63C1ABBF10CF}" dt="2021-05-04T13:28:57.057" v="1358" actId="20577"/>
          <ac:spMkLst>
            <pc:docMk/>
            <pc:sldMk cId="4086618734" sldId="324"/>
            <ac:spMk id="2" creationId="{39817993-11D1-48A7-9F0D-6CE0F5852ACD}"/>
          </ac:spMkLst>
        </pc:spChg>
        <pc:spChg chg="mod">
          <ac:chgData name="YUJIE WEN" userId="741902f3-7808-4c66-9642-8dafca151e84" providerId="ADAL" clId="{2D6FA630-C053-4F3F-9712-63C1ABBF10CF}" dt="2021-05-04T14:26:21.513" v="2195" actId="14100"/>
          <ac:spMkLst>
            <pc:docMk/>
            <pc:sldMk cId="4086618734" sldId="324"/>
            <ac:spMk id="3" creationId="{3D58CA8B-53D0-4A55-9777-2CF0BC9E61A8}"/>
          </ac:spMkLst>
        </pc:spChg>
        <pc:graphicFrameChg chg="add mod">
          <ac:chgData name="YUJIE WEN" userId="741902f3-7808-4c66-9642-8dafca151e84" providerId="ADAL" clId="{2D6FA630-C053-4F3F-9712-63C1ABBF10CF}" dt="2021-05-04T14:26:27.109" v="2197" actId="1076"/>
          <ac:graphicFrameMkLst>
            <pc:docMk/>
            <pc:sldMk cId="4086618734" sldId="324"/>
            <ac:graphicFrameMk id="10" creationId="{F2B31613-2834-4CBE-9B09-5B3F300F2131}"/>
          </ac:graphicFrameMkLst>
        </pc:graphicFrameChg>
        <pc:picChg chg="add mod">
          <ac:chgData name="YUJIE WEN" userId="741902f3-7808-4c66-9642-8dafca151e84" providerId="ADAL" clId="{2D6FA630-C053-4F3F-9712-63C1ABBF10CF}" dt="2021-05-04T14:26:24.448" v="2196" actId="1076"/>
          <ac:picMkLst>
            <pc:docMk/>
            <pc:sldMk cId="4086618734" sldId="324"/>
            <ac:picMk id="6" creationId="{CB217D38-90DD-46B3-9005-6B57877FF9BB}"/>
          </ac:picMkLst>
        </pc:picChg>
        <pc:picChg chg="mod">
          <ac:chgData name="YUJIE WEN" userId="741902f3-7808-4c66-9642-8dafca151e84" providerId="ADAL" clId="{2D6FA630-C053-4F3F-9712-63C1ABBF10CF}" dt="2021-05-04T14:25:38.001" v="2180" actId="1076"/>
          <ac:picMkLst>
            <pc:docMk/>
            <pc:sldMk cId="4086618734" sldId="324"/>
            <ac:picMk id="7" creationId="{71F2C73F-F1C7-4417-BD31-E4092DF117C6}"/>
          </ac:picMkLst>
        </pc:picChg>
      </pc:sldChg>
    </pc:docChg>
  </pc:docChgLst>
  <pc:docChgLst>
    <pc:chgData name="FOLARIN OJO OMOTORIOGUN" userId="S::omotoriogun@wisc.edu::7334f23a-1527-41ed-ac2f-819625fadb54" providerId="AD" clId="Web-{7561B212-0902-488E-9E16-BA683524BF12}"/>
    <pc:docChg chg="modSld">
      <pc:chgData name="FOLARIN OJO OMOTORIOGUN" userId="S::omotoriogun@wisc.edu::7334f23a-1527-41ed-ac2f-819625fadb54" providerId="AD" clId="Web-{7561B212-0902-488E-9E16-BA683524BF12}" dt="2021-05-03T03:32:48.335" v="52" actId="20577"/>
      <pc:docMkLst>
        <pc:docMk/>
      </pc:docMkLst>
      <pc:sldChg chg="modSp">
        <pc:chgData name="FOLARIN OJO OMOTORIOGUN" userId="S::omotoriogun@wisc.edu::7334f23a-1527-41ed-ac2f-819625fadb54" providerId="AD" clId="Web-{7561B212-0902-488E-9E16-BA683524BF12}" dt="2021-05-03T03:32:12.289" v="7" actId="20577"/>
        <pc:sldMkLst>
          <pc:docMk/>
          <pc:sldMk cId="1300311978" sldId="266"/>
        </pc:sldMkLst>
        <pc:spChg chg="mod">
          <ac:chgData name="FOLARIN OJO OMOTORIOGUN" userId="S::omotoriogun@wisc.edu::7334f23a-1527-41ed-ac2f-819625fadb54" providerId="AD" clId="Web-{7561B212-0902-488E-9E16-BA683524BF12}" dt="2021-05-03T03:32:12.289" v="7" actId="20577"/>
          <ac:spMkLst>
            <pc:docMk/>
            <pc:sldMk cId="1300311978" sldId="266"/>
            <ac:spMk id="6" creationId="{DE253D32-8B7B-47D0-BB63-402C3DB9B549}"/>
          </ac:spMkLst>
        </pc:spChg>
      </pc:sldChg>
      <pc:sldChg chg="modSp">
        <pc:chgData name="FOLARIN OJO OMOTORIOGUN" userId="S::omotoriogun@wisc.edu::7334f23a-1527-41ed-ac2f-819625fadb54" providerId="AD" clId="Web-{7561B212-0902-488E-9E16-BA683524BF12}" dt="2021-05-03T03:32:28.648" v="27" actId="20577"/>
        <pc:sldMkLst>
          <pc:docMk/>
          <pc:sldMk cId="3462884272" sldId="272"/>
        </pc:sldMkLst>
        <pc:spChg chg="mod">
          <ac:chgData name="FOLARIN OJO OMOTORIOGUN" userId="S::omotoriogun@wisc.edu::7334f23a-1527-41ed-ac2f-819625fadb54" providerId="AD" clId="Web-{7561B212-0902-488E-9E16-BA683524BF12}" dt="2021-05-03T03:32:28.648" v="27" actId="20577"/>
          <ac:spMkLst>
            <pc:docMk/>
            <pc:sldMk cId="3462884272" sldId="272"/>
            <ac:spMk id="5" creationId="{6F3494C0-ABDD-4C4D-8C46-49B8F20CC7E9}"/>
          </ac:spMkLst>
        </pc:spChg>
      </pc:sldChg>
      <pc:sldChg chg="modSp">
        <pc:chgData name="FOLARIN OJO OMOTORIOGUN" userId="S::omotoriogun@wisc.edu::7334f23a-1527-41ed-ac2f-819625fadb54" providerId="AD" clId="Web-{7561B212-0902-488E-9E16-BA683524BF12}" dt="2021-05-03T03:32:48.335" v="52" actId="20577"/>
        <pc:sldMkLst>
          <pc:docMk/>
          <pc:sldMk cId="3242389936" sldId="273"/>
        </pc:sldMkLst>
        <pc:spChg chg="mod">
          <ac:chgData name="FOLARIN OJO OMOTORIOGUN" userId="S::omotoriogun@wisc.edu::7334f23a-1527-41ed-ac2f-819625fadb54" providerId="AD" clId="Web-{7561B212-0902-488E-9E16-BA683524BF12}" dt="2021-05-03T03:32:48.335" v="52" actId="20577"/>
          <ac:spMkLst>
            <pc:docMk/>
            <pc:sldMk cId="3242389936" sldId="273"/>
            <ac:spMk id="5" creationId="{9151932C-7145-4FBD-B81D-9ADC42401B87}"/>
          </ac:spMkLst>
        </pc:spChg>
      </pc:sldChg>
    </pc:docChg>
  </pc:docChgLst>
  <pc:docChgLst>
    <pc:chgData name="Mark E. Tegeler" userId="S::tegeler@wisc.edu::19d9ce55-c4d9-4157-a65a-f688f4f34b28" providerId="AD" clId="Web-{2E121D94-2CB5-4D37-8635-030D8BD6557B}"/>
    <pc:docChg chg="modSld">
      <pc:chgData name="Mark E. Tegeler" userId="S::tegeler@wisc.edu::19d9ce55-c4d9-4157-a65a-f688f4f34b28" providerId="AD" clId="Web-{2E121D94-2CB5-4D37-8635-030D8BD6557B}" dt="2021-05-03T04:11:04.734" v="562" actId="20577"/>
      <pc:docMkLst>
        <pc:docMk/>
      </pc:docMkLst>
      <pc:sldChg chg="modSp">
        <pc:chgData name="Mark E. Tegeler" userId="S::tegeler@wisc.edu::19d9ce55-c4d9-4157-a65a-f688f4f34b28" providerId="AD" clId="Web-{2E121D94-2CB5-4D37-8635-030D8BD6557B}" dt="2021-05-03T04:11:04.734" v="562" actId="20577"/>
        <pc:sldMkLst>
          <pc:docMk/>
          <pc:sldMk cId="960013367" sldId="302"/>
        </pc:sldMkLst>
        <pc:spChg chg="mod">
          <ac:chgData name="Mark E. Tegeler" userId="S::tegeler@wisc.edu::19d9ce55-c4d9-4157-a65a-f688f4f34b28" providerId="AD" clId="Web-{2E121D94-2CB5-4D37-8635-030D8BD6557B}" dt="2021-05-03T04:11:04.734" v="562" actId="20577"/>
          <ac:spMkLst>
            <pc:docMk/>
            <pc:sldMk cId="960013367" sldId="302"/>
            <ac:spMk id="3" creationId="{2142D196-F3BE-4355-A1F3-22123FA48660}"/>
          </ac:spMkLst>
        </pc:spChg>
      </pc:sldChg>
    </pc:docChg>
  </pc:docChgLst>
  <pc:docChgLst>
    <pc:chgData name="Nitheesh Polamreddy" userId="S::polamreddy@wisc.edu::f6f6c1c8-29ec-42be-87da-b44e09179887" providerId="AD" clId="Web-{1C07ACFB-0BCA-4FCA-9D0A-C67CC6824843}"/>
    <pc:docChg chg="modSld">
      <pc:chgData name="Nitheesh Polamreddy" userId="S::polamreddy@wisc.edu::f6f6c1c8-29ec-42be-87da-b44e09179887" providerId="AD" clId="Web-{1C07ACFB-0BCA-4FCA-9D0A-C67CC6824843}" dt="2021-05-05T20:11:48.942" v="7" actId="1076"/>
      <pc:docMkLst>
        <pc:docMk/>
      </pc:docMkLst>
      <pc:sldChg chg="addSp modSp modMedia addAnim">
        <pc:chgData name="Nitheesh Polamreddy" userId="S::polamreddy@wisc.edu::f6f6c1c8-29ec-42be-87da-b44e09179887" providerId="AD" clId="Web-{1C07ACFB-0BCA-4FCA-9D0A-C67CC6824843}" dt="2021-05-05T20:10:48.629" v="1" actId="1076"/>
        <pc:sldMkLst>
          <pc:docMk/>
          <pc:sldMk cId="1495496538" sldId="257"/>
        </pc:sldMkLst>
        <pc:picChg chg="add mod">
          <ac:chgData name="Nitheesh Polamreddy" userId="S::polamreddy@wisc.edu::f6f6c1c8-29ec-42be-87da-b44e09179887" providerId="AD" clId="Web-{1C07ACFB-0BCA-4FCA-9D0A-C67CC6824843}" dt="2021-05-05T20:10:48.629" v="1" actId="1076"/>
          <ac:picMkLst>
            <pc:docMk/>
            <pc:sldMk cId="1495496538" sldId="257"/>
            <ac:picMk id="2" creationId="{8CF0E44F-714F-4110-931E-07FF593A2D22}"/>
          </ac:picMkLst>
        </pc:picChg>
      </pc:sldChg>
      <pc:sldChg chg="addSp modSp modMedia addAnim">
        <pc:chgData name="Nitheesh Polamreddy" userId="S::polamreddy@wisc.edu::f6f6c1c8-29ec-42be-87da-b44e09179887" providerId="AD" clId="Web-{1C07ACFB-0BCA-4FCA-9D0A-C67CC6824843}" dt="2021-05-05T20:11:48.942" v="7" actId="1076"/>
        <pc:sldMkLst>
          <pc:docMk/>
          <pc:sldMk cId="2371563889" sldId="266"/>
        </pc:sldMkLst>
        <pc:picChg chg="add mod">
          <ac:chgData name="Nitheesh Polamreddy" userId="S::polamreddy@wisc.edu::f6f6c1c8-29ec-42be-87da-b44e09179887" providerId="AD" clId="Web-{1C07ACFB-0BCA-4FCA-9D0A-C67CC6824843}" dt="2021-05-05T20:11:48.942" v="7" actId="1076"/>
          <ac:picMkLst>
            <pc:docMk/>
            <pc:sldMk cId="2371563889" sldId="266"/>
            <ac:picMk id="2" creationId="{30D53501-E365-4057-B4ED-8508813774D3}"/>
          </ac:picMkLst>
        </pc:picChg>
      </pc:sldChg>
      <pc:sldChg chg="addSp modSp modMedia addAnim">
        <pc:chgData name="Nitheesh Polamreddy" userId="S::polamreddy@wisc.edu::f6f6c1c8-29ec-42be-87da-b44e09179887" providerId="AD" clId="Web-{1C07ACFB-0BCA-4FCA-9D0A-C67CC6824843}" dt="2021-05-05T20:11:25.863" v="5" actId="1076"/>
        <pc:sldMkLst>
          <pc:docMk/>
          <pc:sldMk cId="960013367" sldId="302"/>
        </pc:sldMkLst>
        <pc:picChg chg="add mod">
          <ac:chgData name="Nitheesh Polamreddy" userId="S::polamreddy@wisc.edu::f6f6c1c8-29ec-42be-87da-b44e09179887" providerId="AD" clId="Web-{1C07ACFB-0BCA-4FCA-9D0A-C67CC6824843}" dt="2021-05-05T20:11:25.863" v="5" actId="1076"/>
          <ac:picMkLst>
            <pc:docMk/>
            <pc:sldMk cId="960013367" sldId="302"/>
            <ac:picMk id="21" creationId="{BDAE071C-884C-4AB4-ADA4-7781FDEF87B2}"/>
          </ac:picMkLst>
        </pc:picChg>
      </pc:sldChg>
      <pc:sldChg chg="addSp modSp modMedia addAnim">
        <pc:chgData name="Nitheesh Polamreddy" userId="S::polamreddy@wisc.edu::f6f6c1c8-29ec-42be-87da-b44e09179887" providerId="AD" clId="Web-{1C07ACFB-0BCA-4FCA-9D0A-C67CC6824843}" dt="2021-05-05T20:11:04.832" v="3" actId="1076"/>
        <pc:sldMkLst>
          <pc:docMk/>
          <pc:sldMk cId="404604879" sldId="322"/>
        </pc:sldMkLst>
        <pc:picChg chg="add mod">
          <ac:chgData name="Nitheesh Polamreddy" userId="S::polamreddy@wisc.edu::f6f6c1c8-29ec-42be-87da-b44e09179887" providerId="AD" clId="Web-{1C07ACFB-0BCA-4FCA-9D0A-C67CC6824843}" dt="2021-05-05T20:11:04.832" v="3" actId="1076"/>
          <ac:picMkLst>
            <pc:docMk/>
            <pc:sldMk cId="404604879" sldId="322"/>
            <ac:picMk id="4" creationId="{B11B8F54-C3BC-4356-9CFF-D82F23D624E1}"/>
          </ac:picMkLst>
        </pc:picChg>
      </pc:sldChg>
    </pc:docChg>
  </pc:docChgLst>
  <pc:docChgLst>
    <pc:chgData name="YUJIE WEN" userId="S::wen44@wisc.edu::741902f3-7808-4c66-9642-8dafca151e84" providerId="AD" clId="Web-{8813B247-189B-48A4-B8E8-34E87172C690}"/>
    <pc:docChg chg="modSld">
      <pc:chgData name="YUJIE WEN" userId="S::wen44@wisc.edu::741902f3-7808-4c66-9642-8dafca151e84" providerId="AD" clId="Web-{8813B247-189B-48A4-B8E8-34E87172C690}" dt="2021-05-04T16:53:28.004" v="1" actId="20577"/>
      <pc:docMkLst>
        <pc:docMk/>
      </pc:docMkLst>
      <pc:sldChg chg="modSp">
        <pc:chgData name="YUJIE WEN" userId="S::wen44@wisc.edu::741902f3-7808-4c66-9642-8dafca151e84" providerId="AD" clId="Web-{8813B247-189B-48A4-B8E8-34E87172C690}" dt="2021-05-04T16:53:28.004" v="1" actId="20577"/>
        <pc:sldMkLst>
          <pc:docMk/>
          <pc:sldMk cId="4183583038" sldId="323"/>
        </pc:sldMkLst>
        <pc:spChg chg="mod">
          <ac:chgData name="YUJIE WEN" userId="S::wen44@wisc.edu::741902f3-7808-4c66-9642-8dafca151e84" providerId="AD" clId="Web-{8813B247-189B-48A4-B8E8-34E87172C690}" dt="2021-05-04T16:53:28.004" v="1" actId="20577"/>
          <ac:spMkLst>
            <pc:docMk/>
            <pc:sldMk cId="4183583038" sldId="323"/>
            <ac:spMk id="11" creationId="{C90648F8-4290-4C0E-ADB2-0C8818A8786E}"/>
          </ac:spMkLst>
        </pc:spChg>
      </pc:sldChg>
    </pc:docChg>
  </pc:docChgLst>
  <pc:docChgLst>
    <pc:chgData name="SHIH-YUAN WANG" userId="74e41599-6181-4c35-a830-65b43be5a534" providerId="ADAL" clId="{2234B436-7FC7-40BA-BC9F-9EAA48F98ABF}"/>
    <pc:docChg chg="undo redo custSel addSld delSld modSld sldOrd">
      <pc:chgData name="SHIH-YUAN WANG" userId="74e41599-6181-4c35-a830-65b43be5a534" providerId="ADAL" clId="{2234B436-7FC7-40BA-BC9F-9EAA48F98ABF}" dt="2021-05-06T02:14:09.837" v="1918" actId="20577"/>
      <pc:docMkLst>
        <pc:docMk/>
      </pc:docMkLst>
      <pc:sldChg chg="modSp mod">
        <pc:chgData name="SHIH-YUAN WANG" userId="74e41599-6181-4c35-a830-65b43be5a534" providerId="ADAL" clId="{2234B436-7FC7-40BA-BC9F-9EAA48F98ABF}" dt="2021-05-03T11:44:19.178" v="294" actId="113"/>
        <pc:sldMkLst>
          <pc:docMk/>
          <pc:sldMk cId="1495496538" sldId="257"/>
        </pc:sldMkLst>
        <pc:spChg chg="mod">
          <ac:chgData name="SHIH-YUAN WANG" userId="74e41599-6181-4c35-a830-65b43be5a534" providerId="ADAL" clId="{2234B436-7FC7-40BA-BC9F-9EAA48F98ABF}" dt="2021-05-03T11:30:36.642" v="159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SHIH-YUAN WANG" userId="74e41599-6181-4c35-a830-65b43be5a534" providerId="ADAL" clId="{2234B436-7FC7-40BA-BC9F-9EAA48F98ABF}" dt="2021-05-03T11:44:19.178" v="294" actId="113"/>
          <ac:spMkLst>
            <pc:docMk/>
            <pc:sldMk cId="1495496538" sldId="257"/>
            <ac:spMk id="4" creationId="{C6D24F99-E026-485A-96CD-AEC98137262A}"/>
          </ac:spMkLst>
        </pc:spChg>
      </pc:sldChg>
      <pc:sldChg chg="modSp mod modNotesTx">
        <pc:chgData name="SHIH-YUAN WANG" userId="74e41599-6181-4c35-a830-65b43be5a534" providerId="ADAL" clId="{2234B436-7FC7-40BA-BC9F-9EAA48F98ABF}" dt="2021-05-06T02:14:09.837" v="1918" actId="20577"/>
        <pc:sldMkLst>
          <pc:docMk/>
          <pc:sldMk cId="2371563889" sldId="266"/>
        </pc:sldMkLst>
        <pc:spChg chg="mod">
          <ac:chgData name="SHIH-YUAN WANG" userId="74e41599-6181-4c35-a830-65b43be5a534" providerId="ADAL" clId="{2234B436-7FC7-40BA-BC9F-9EAA48F98ABF}" dt="2021-05-05T02:34:10.696" v="1869" actId="1076"/>
          <ac:spMkLst>
            <pc:docMk/>
            <pc:sldMk cId="2371563889" sldId="266"/>
            <ac:spMk id="6" creationId="{DE253D32-8B7B-47D0-BB63-402C3DB9B549}"/>
          </ac:spMkLst>
        </pc:spChg>
        <pc:spChg chg="mod">
          <ac:chgData name="SHIH-YUAN WANG" userId="74e41599-6181-4c35-a830-65b43be5a534" providerId="ADAL" clId="{2234B436-7FC7-40BA-BC9F-9EAA48F98ABF}" dt="2021-05-05T02:36:07.795" v="1877" actId="14100"/>
          <ac:spMkLst>
            <pc:docMk/>
            <pc:sldMk cId="2371563889" sldId="266"/>
            <ac:spMk id="7" creationId="{1D6EB617-E017-4B26-9576-8578E948979A}"/>
          </ac:spMkLst>
        </pc:spChg>
      </pc:sldChg>
      <pc:sldChg chg="addSp delSp modSp del mod">
        <pc:chgData name="SHIH-YUAN WANG" userId="74e41599-6181-4c35-a830-65b43be5a534" providerId="ADAL" clId="{2234B436-7FC7-40BA-BC9F-9EAA48F98ABF}" dt="2021-05-04T06:21:10.448" v="1666" actId="2696"/>
        <pc:sldMkLst>
          <pc:docMk/>
          <pc:sldMk cId="2971040159" sldId="298"/>
        </pc:sldMkLst>
        <pc:picChg chg="mod">
          <ac:chgData name="SHIH-YUAN WANG" userId="74e41599-6181-4c35-a830-65b43be5a534" providerId="ADAL" clId="{2234B436-7FC7-40BA-BC9F-9EAA48F98ABF}" dt="2021-05-04T06:14:01.240" v="1492" actId="1076"/>
          <ac:picMkLst>
            <pc:docMk/>
            <pc:sldMk cId="2971040159" sldId="298"/>
            <ac:picMk id="4" creationId="{67E523F0-7C33-344E-AF44-75EC9D005E42}"/>
          </ac:picMkLst>
        </pc:picChg>
        <pc:picChg chg="add del mod">
          <ac:chgData name="SHIH-YUAN WANG" userId="74e41599-6181-4c35-a830-65b43be5a534" providerId="ADAL" clId="{2234B436-7FC7-40BA-BC9F-9EAA48F98ABF}" dt="2021-05-04T06:04:08.465" v="1463" actId="478"/>
          <ac:picMkLst>
            <pc:docMk/>
            <pc:sldMk cId="2971040159" sldId="298"/>
            <ac:picMk id="17" creationId="{B1D793C4-38F2-41EF-B93B-3D6DA554A329}"/>
          </ac:picMkLst>
        </pc:picChg>
        <pc:picChg chg="mod">
          <ac:chgData name="SHIH-YUAN WANG" userId="74e41599-6181-4c35-a830-65b43be5a534" providerId="ADAL" clId="{2234B436-7FC7-40BA-BC9F-9EAA48F98ABF}" dt="2021-05-04T06:08:06.136" v="1486" actId="1076"/>
          <ac:picMkLst>
            <pc:docMk/>
            <pc:sldMk cId="2971040159" sldId="298"/>
            <ac:picMk id="26" creationId="{B12E57E0-F016-4B3F-9126-3A11698F325D}"/>
          </ac:picMkLst>
        </pc:picChg>
        <pc:picChg chg="mod">
          <ac:chgData name="SHIH-YUAN WANG" userId="74e41599-6181-4c35-a830-65b43be5a534" providerId="ADAL" clId="{2234B436-7FC7-40BA-BC9F-9EAA48F98ABF}" dt="2021-05-04T06:02:10.813" v="1447" actId="1076"/>
          <ac:picMkLst>
            <pc:docMk/>
            <pc:sldMk cId="2971040159" sldId="298"/>
            <ac:picMk id="27" creationId="{F5B38C71-905C-4A1A-97EF-31546F4BF602}"/>
          </ac:picMkLst>
        </pc:picChg>
      </pc:sldChg>
      <pc:sldChg chg="addSp delSp modSp mod modClrScheme chgLayout">
        <pc:chgData name="SHIH-YUAN WANG" userId="74e41599-6181-4c35-a830-65b43be5a534" providerId="ADAL" clId="{2234B436-7FC7-40BA-BC9F-9EAA48F98ABF}" dt="2021-05-05T02:29:05.944" v="1860" actId="20577"/>
        <pc:sldMkLst>
          <pc:docMk/>
          <pc:sldMk cId="960013367" sldId="302"/>
        </pc:sldMkLst>
        <pc:spChg chg="mod">
          <ac:chgData name="SHIH-YUAN WANG" userId="74e41599-6181-4c35-a830-65b43be5a534" providerId="ADAL" clId="{2234B436-7FC7-40BA-BC9F-9EAA48F98ABF}" dt="2021-05-03T04:20:48.008" v="11" actId="26606"/>
          <ac:spMkLst>
            <pc:docMk/>
            <pc:sldMk cId="960013367" sldId="302"/>
            <ac:spMk id="2" creationId="{D652ED08-5AA6-4385-9687-8A140E098B7E}"/>
          </ac:spMkLst>
        </pc:spChg>
        <pc:spChg chg="add del">
          <ac:chgData name="SHIH-YUAN WANG" userId="74e41599-6181-4c35-a830-65b43be5a534" providerId="ADAL" clId="{2234B436-7FC7-40BA-BC9F-9EAA48F98ABF}" dt="2021-05-03T04:20:36.121" v="9" actId="26606"/>
          <ac:spMkLst>
            <pc:docMk/>
            <pc:sldMk cId="960013367" sldId="302"/>
            <ac:spMk id="3" creationId="{2142D196-F3BE-4355-A1F3-22123FA48660}"/>
          </ac:spMkLst>
        </pc:spChg>
        <pc:spChg chg="mod">
          <ac:chgData name="SHIH-YUAN WANG" userId="74e41599-6181-4c35-a830-65b43be5a534" providerId="ADAL" clId="{2234B436-7FC7-40BA-BC9F-9EAA48F98ABF}" dt="2021-05-03T04:20:48.008" v="11" actId="26606"/>
          <ac:spMkLst>
            <pc:docMk/>
            <pc:sldMk cId="960013367" sldId="302"/>
            <ac:spMk id="4" creationId="{A3683AED-E26B-40C0-8DC1-436A43F84B80}"/>
          </ac:spMkLst>
        </pc:spChg>
        <pc:spChg chg="add del mod">
          <ac:chgData name="SHIH-YUAN WANG" userId="74e41599-6181-4c35-a830-65b43be5a534" providerId="ADAL" clId="{2234B436-7FC7-40BA-BC9F-9EAA48F98ABF}" dt="2021-05-03T04:20:38.818" v="10" actId="478"/>
          <ac:spMkLst>
            <pc:docMk/>
            <pc:sldMk cId="960013367" sldId="302"/>
            <ac:spMk id="7" creationId="{8680D1AB-8619-433E-BA0F-8828D04023A6}"/>
          </ac:spMkLst>
        </pc:spChg>
        <pc:spChg chg="add del mod">
          <ac:chgData name="SHIH-YUAN WANG" userId="74e41599-6181-4c35-a830-65b43be5a534" providerId="ADAL" clId="{2234B436-7FC7-40BA-BC9F-9EAA48F98ABF}" dt="2021-05-03T04:19:12.448" v="8" actId="26606"/>
          <ac:spMkLst>
            <pc:docMk/>
            <pc:sldMk cId="960013367" sldId="302"/>
            <ac:spMk id="10" creationId="{8680D1AB-8619-433E-BA0F-8828D04023A6}"/>
          </ac:spMkLst>
        </pc:spChg>
        <pc:graphicFrameChg chg="add del mod">
          <ac:chgData name="SHIH-YUAN WANG" userId="74e41599-6181-4c35-a830-65b43be5a534" providerId="ADAL" clId="{2234B436-7FC7-40BA-BC9F-9EAA48F98ABF}" dt="2021-05-03T04:19:12.448" v="8" actId="26606"/>
          <ac:graphicFrameMkLst>
            <pc:docMk/>
            <pc:sldMk cId="960013367" sldId="302"/>
            <ac:graphicFrameMk id="6" creationId="{8E255A9A-A43E-4B96-9107-121B1C0C6660}"/>
          </ac:graphicFrameMkLst>
        </pc:graphicFrameChg>
        <pc:graphicFrameChg chg="add mod modGraphic">
          <ac:chgData name="SHIH-YUAN WANG" userId="74e41599-6181-4c35-a830-65b43be5a534" providerId="ADAL" clId="{2234B436-7FC7-40BA-BC9F-9EAA48F98ABF}" dt="2021-05-05T02:29:05.944" v="1860" actId="20577"/>
          <ac:graphicFrameMkLst>
            <pc:docMk/>
            <pc:sldMk cId="960013367" sldId="302"/>
            <ac:graphicFrameMk id="8" creationId="{8E255A9A-A43E-4B96-9107-121B1C0C6660}"/>
          </ac:graphicFrameMkLst>
        </pc:graphicFrameChg>
        <pc:picChg chg="add del mod">
          <ac:chgData name="SHIH-YUAN WANG" userId="74e41599-6181-4c35-a830-65b43be5a534" providerId="ADAL" clId="{2234B436-7FC7-40BA-BC9F-9EAA48F98ABF}" dt="2021-05-03T11:32:54.841" v="164" actId="21"/>
          <ac:picMkLst>
            <pc:docMk/>
            <pc:sldMk cId="960013367" sldId="302"/>
            <ac:picMk id="5" creationId="{3712F17A-629B-43D0-BB82-E7585237BD25}"/>
          </ac:picMkLst>
        </pc:picChg>
        <pc:picChg chg="add mod">
          <ac:chgData name="SHIH-YUAN WANG" userId="74e41599-6181-4c35-a830-65b43be5a534" providerId="ADAL" clId="{2234B436-7FC7-40BA-BC9F-9EAA48F98ABF}" dt="2021-05-03T11:45:22.204" v="295" actId="14100"/>
          <ac:picMkLst>
            <pc:docMk/>
            <pc:sldMk cId="960013367" sldId="302"/>
            <ac:picMk id="9" creationId="{DA54AD05-7330-4834-A09C-A5F00C70ED2B}"/>
          </ac:picMkLst>
        </pc:picChg>
      </pc:sldChg>
      <pc:sldChg chg="delSp modSp new mod">
        <pc:chgData name="SHIH-YUAN WANG" userId="74e41599-6181-4c35-a830-65b43be5a534" providerId="ADAL" clId="{2234B436-7FC7-40BA-BC9F-9EAA48F98ABF}" dt="2021-05-03T11:40:23.713" v="248" actId="122"/>
        <pc:sldMkLst>
          <pc:docMk/>
          <pc:sldMk cId="1614558018" sldId="303"/>
        </pc:sldMkLst>
        <pc:spChg chg="mod">
          <ac:chgData name="SHIH-YUAN WANG" userId="74e41599-6181-4c35-a830-65b43be5a534" providerId="ADAL" clId="{2234B436-7FC7-40BA-BC9F-9EAA48F98ABF}" dt="2021-05-03T11:40:23.713" v="248" actId="122"/>
          <ac:spMkLst>
            <pc:docMk/>
            <pc:sldMk cId="1614558018" sldId="303"/>
            <ac:spMk id="2" creationId="{D0EDCDC2-714C-4E24-AD9C-D0E3CAE01C05}"/>
          </ac:spMkLst>
        </pc:spChg>
        <pc:spChg chg="del">
          <ac:chgData name="SHIH-YUAN WANG" userId="74e41599-6181-4c35-a830-65b43be5a534" providerId="ADAL" clId="{2234B436-7FC7-40BA-BC9F-9EAA48F98ABF}" dt="2021-05-03T11:40:16.401" v="246" actId="478"/>
          <ac:spMkLst>
            <pc:docMk/>
            <pc:sldMk cId="1614558018" sldId="303"/>
            <ac:spMk id="3" creationId="{28511DD6-D7FD-4EC4-8778-8A66F0A28943}"/>
          </ac:spMkLst>
        </pc:spChg>
      </pc:sldChg>
      <pc:sldChg chg="modSp add mod">
        <pc:chgData name="SHIH-YUAN WANG" userId="74e41599-6181-4c35-a830-65b43be5a534" providerId="ADAL" clId="{2234B436-7FC7-40BA-BC9F-9EAA48F98ABF}" dt="2021-05-03T11:40:48.324" v="259" actId="27636"/>
        <pc:sldMkLst>
          <pc:docMk/>
          <pc:sldMk cId="941356151" sldId="304"/>
        </pc:sldMkLst>
        <pc:spChg chg="mod">
          <ac:chgData name="SHIH-YUAN WANG" userId="74e41599-6181-4c35-a830-65b43be5a534" providerId="ADAL" clId="{2234B436-7FC7-40BA-BC9F-9EAA48F98ABF}" dt="2021-05-03T11:40:48.324" v="259" actId="27636"/>
          <ac:spMkLst>
            <pc:docMk/>
            <pc:sldMk cId="941356151" sldId="304"/>
            <ac:spMk id="2" creationId="{D0EDCDC2-714C-4E24-AD9C-D0E3CAE01C05}"/>
          </ac:spMkLst>
        </pc:spChg>
      </pc:sldChg>
      <pc:sldChg chg="modSp add mod">
        <pc:chgData name="SHIH-YUAN WANG" userId="74e41599-6181-4c35-a830-65b43be5a534" providerId="ADAL" clId="{2234B436-7FC7-40BA-BC9F-9EAA48F98ABF}" dt="2021-05-03T11:41:22.840" v="269" actId="1076"/>
        <pc:sldMkLst>
          <pc:docMk/>
          <pc:sldMk cId="3742886808" sldId="305"/>
        </pc:sldMkLst>
        <pc:spChg chg="mod">
          <ac:chgData name="SHIH-YUAN WANG" userId="74e41599-6181-4c35-a830-65b43be5a534" providerId="ADAL" clId="{2234B436-7FC7-40BA-BC9F-9EAA48F98ABF}" dt="2021-05-03T11:41:22.840" v="269" actId="1076"/>
          <ac:spMkLst>
            <pc:docMk/>
            <pc:sldMk cId="3742886808" sldId="305"/>
            <ac:spMk id="2" creationId="{D0EDCDC2-714C-4E24-AD9C-D0E3CAE01C05}"/>
          </ac:spMkLst>
        </pc:spChg>
      </pc:sldChg>
      <pc:sldChg chg="modSp add mod">
        <pc:chgData name="SHIH-YUAN WANG" userId="74e41599-6181-4c35-a830-65b43be5a534" providerId="ADAL" clId="{2234B436-7FC7-40BA-BC9F-9EAA48F98ABF}" dt="2021-05-03T11:41:42.773" v="274" actId="27636"/>
        <pc:sldMkLst>
          <pc:docMk/>
          <pc:sldMk cId="4139879579" sldId="306"/>
        </pc:sldMkLst>
        <pc:spChg chg="mod">
          <ac:chgData name="SHIH-YUAN WANG" userId="74e41599-6181-4c35-a830-65b43be5a534" providerId="ADAL" clId="{2234B436-7FC7-40BA-BC9F-9EAA48F98ABF}" dt="2021-05-03T11:41:42.773" v="274" actId="27636"/>
          <ac:spMkLst>
            <pc:docMk/>
            <pc:sldMk cId="4139879579" sldId="306"/>
            <ac:spMk id="2" creationId="{D0EDCDC2-714C-4E24-AD9C-D0E3CAE01C05}"/>
          </ac:spMkLst>
        </pc:spChg>
      </pc:sldChg>
      <pc:sldChg chg="modSp add mod">
        <pc:chgData name="SHIH-YUAN WANG" userId="74e41599-6181-4c35-a830-65b43be5a534" providerId="ADAL" clId="{2234B436-7FC7-40BA-BC9F-9EAA48F98ABF}" dt="2021-05-03T11:41:59.281" v="279" actId="27636"/>
        <pc:sldMkLst>
          <pc:docMk/>
          <pc:sldMk cId="502472265" sldId="307"/>
        </pc:sldMkLst>
        <pc:spChg chg="mod">
          <ac:chgData name="SHIH-YUAN WANG" userId="74e41599-6181-4c35-a830-65b43be5a534" providerId="ADAL" clId="{2234B436-7FC7-40BA-BC9F-9EAA48F98ABF}" dt="2021-05-03T11:41:59.281" v="279" actId="27636"/>
          <ac:spMkLst>
            <pc:docMk/>
            <pc:sldMk cId="502472265" sldId="307"/>
            <ac:spMk id="2" creationId="{D0EDCDC2-714C-4E24-AD9C-D0E3CAE01C05}"/>
          </ac:spMkLst>
        </pc:spChg>
      </pc:sldChg>
      <pc:sldChg chg="modSp add mod">
        <pc:chgData name="SHIH-YUAN WANG" userId="74e41599-6181-4c35-a830-65b43be5a534" providerId="ADAL" clId="{2234B436-7FC7-40BA-BC9F-9EAA48F98ABF}" dt="2021-05-03T11:42:16.173" v="284" actId="27636"/>
        <pc:sldMkLst>
          <pc:docMk/>
          <pc:sldMk cId="2807194750" sldId="308"/>
        </pc:sldMkLst>
        <pc:spChg chg="mod">
          <ac:chgData name="SHIH-YUAN WANG" userId="74e41599-6181-4c35-a830-65b43be5a534" providerId="ADAL" clId="{2234B436-7FC7-40BA-BC9F-9EAA48F98ABF}" dt="2021-05-03T11:42:16.173" v="284" actId="27636"/>
          <ac:spMkLst>
            <pc:docMk/>
            <pc:sldMk cId="2807194750" sldId="308"/>
            <ac:spMk id="2" creationId="{D0EDCDC2-714C-4E24-AD9C-D0E3CAE01C05}"/>
          </ac:spMkLst>
        </pc:spChg>
      </pc:sldChg>
      <pc:sldChg chg="modSp add mod">
        <pc:chgData name="SHIH-YUAN WANG" userId="74e41599-6181-4c35-a830-65b43be5a534" providerId="ADAL" clId="{2234B436-7FC7-40BA-BC9F-9EAA48F98ABF}" dt="2021-05-03T11:42:37.455" v="289" actId="27636"/>
        <pc:sldMkLst>
          <pc:docMk/>
          <pc:sldMk cId="1404150839" sldId="309"/>
        </pc:sldMkLst>
        <pc:spChg chg="mod">
          <ac:chgData name="SHIH-YUAN WANG" userId="74e41599-6181-4c35-a830-65b43be5a534" providerId="ADAL" clId="{2234B436-7FC7-40BA-BC9F-9EAA48F98ABF}" dt="2021-05-03T11:42:37.455" v="289" actId="27636"/>
          <ac:spMkLst>
            <pc:docMk/>
            <pc:sldMk cId="1404150839" sldId="309"/>
            <ac:spMk id="2" creationId="{D0EDCDC2-714C-4E24-AD9C-D0E3CAE01C05}"/>
          </ac:spMkLst>
        </pc:spChg>
      </pc:sldChg>
      <pc:sldChg chg="addSp modSp new mod">
        <pc:chgData name="SHIH-YUAN WANG" userId="74e41599-6181-4c35-a830-65b43be5a534" providerId="ADAL" clId="{2234B436-7FC7-40BA-BC9F-9EAA48F98ABF}" dt="2021-05-03T13:14:38.945" v="595" actId="2711"/>
        <pc:sldMkLst>
          <pc:docMk/>
          <pc:sldMk cId="3266911412" sldId="310"/>
        </pc:sldMkLst>
        <pc:spChg chg="mod">
          <ac:chgData name="SHIH-YUAN WANG" userId="74e41599-6181-4c35-a830-65b43be5a534" providerId="ADAL" clId="{2234B436-7FC7-40BA-BC9F-9EAA48F98ABF}" dt="2021-05-03T11:51:35.763" v="322" actId="20577"/>
          <ac:spMkLst>
            <pc:docMk/>
            <pc:sldMk cId="3266911412" sldId="310"/>
            <ac:spMk id="3" creationId="{8BE93BAB-3A46-4748-AD3B-F38369EAB982}"/>
          </ac:spMkLst>
        </pc:spChg>
        <pc:graphicFrameChg chg="add mod modGraphic">
          <ac:chgData name="SHIH-YUAN WANG" userId="74e41599-6181-4c35-a830-65b43be5a534" providerId="ADAL" clId="{2234B436-7FC7-40BA-BC9F-9EAA48F98ABF}" dt="2021-05-03T13:14:38.945" v="595" actId="2711"/>
          <ac:graphicFrameMkLst>
            <pc:docMk/>
            <pc:sldMk cId="3266911412" sldId="310"/>
            <ac:graphicFrameMk id="5" creationId="{3384B18B-AC8D-4FF1-8687-D7B86B45D12E}"/>
          </ac:graphicFrameMkLst>
        </pc:graphicFrameChg>
      </pc:sldChg>
      <pc:sldChg chg="modSp add mod">
        <pc:chgData name="SHIH-YUAN WANG" userId="74e41599-6181-4c35-a830-65b43be5a534" providerId="ADAL" clId="{2234B436-7FC7-40BA-BC9F-9EAA48F98ABF}" dt="2021-05-05T03:48:29.915" v="1901" actId="1076"/>
        <pc:sldMkLst>
          <pc:docMk/>
          <pc:sldMk cId="1253655679" sldId="311"/>
        </pc:sldMkLst>
        <pc:spChg chg="mod">
          <ac:chgData name="SHIH-YUAN WANG" userId="74e41599-6181-4c35-a830-65b43be5a534" providerId="ADAL" clId="{2234B436-7FC7-40BA-BC9F-9EAA48F98ABF}" dt="2021-05-05T02:08:55.776" v="1741" actId="27636"/>
          <ac:spMkLst>
            <pc:docMk/>
            <pc:sldMk cId="1253655679" sldId="311"/>
            <ac:spMk id="3" creationId="{8BE93BAB-3A46-4748-AD3B-F38369EAB982}"/>
          </ac:spMkLst>
        </pc:spChg>
        <pc:graphicFrameChg chg="mod">
          <ac:chgData name="SHIH-YUAN WANG" userId="74e41599-6181-4c35-a830-65b43be5a534" providerId="ADAL" clId="{2234B436-7FC7-40BA-BC9F-9EAA48F98ABF}" dt="2021-05-03T13:14:31.444" v="594" actId="2711"/>
          <ac:graphicFrameMkLst>
            <pc:docMk/>
            <pc:sldMk cId="1253655679" sldId="311"/>
            <ac:graphicFrameMk id="5" creationId="{3384B18B-AC8D-4FF1-8687-D7B86B45D12E}"/>
          </ac:graphicFrameMkLst>
        </pc:graphicFrameChg>
        <pc:graphicFrameChg chg="mod modGraphic">
          <ac:chgData name="SHIH-YUAN WANG" userId="74e41599-6181-4c35-a830-65b43be5a534" providerId="ADAL" clId="{2234B436-7FC7-40BA-BC9F-9EAA48F98ABF}" dt="2021-05-05T02:18:31.138" v="1835" actId="1076"/>
          <ac:graphicFrameMkLst>
            <pc:docMk/>
            <pc:sldMk cId="1253655679" sldId="311"/>
            <ac:graphicFrameMk id="6" creationId="{54340D53-46D1-4F70-8E2B-77AC96A31F90}"/>
          </ac:graphicFrameMkLst>
        </pc:graphicFrameChg>
        <pc:picChg chg="mod">
          <ac:chgData name="SHIH-YUAN WANG" userId="74e41599-6181-4c35-a830-65b43be5a534" providerId="ADAL" clId="{2234B436-7FC7-40BA-BC9F-9EAA48F98ABF}" dt="2021-05-05T02:09:28.432" v="1747" actId="14100"/>
          <ac:picMkLst>
            <pc:docMk/>
            <pc:sldMk cId="1253655679" sldId="311"/>
            <ac:picMk id="8" creationId="{BBED3E64-F051-4521-A69D-A2850A55AC7D}"/>
          </ac:picMkLst>
        </pc:picChg>
        <pc:picChg chg="mod">
          <ac:chgData name="SHIH-YUAN WANG" userId="74e41599-6181-4c35-a830-65b43be5a534" providerId="ADAL" clId="{2234B436-7FC7-40BA-BC9F-9EAA48F98ABF}" dt="2021-05-05T03:48:29.915" v="1901" actId="1076"/>
          <ac:picMkLst>
            <pc:docMk/>
            <pc:sldMk cId="1253655679" sldId="311"/>
            <ac:picMk id="10" creationId="{F5F96125-8762-459D-BE62-46E899D2E54D}"/>
          </ac:picMkLst>
        </pc:picChg>
      </pc:sldChg>
      <pc:sldChg chg="modSp add mod">
        <pc:chgData name="SHIH-YUAN WANG" userId="74e41599-6181-4c35-a830-65b43be5a534" providerId="ADAL" clId="{2234B436-7FC7-40BA-BC9F-9EAA48F98ABF}" dt="2021-05-05T03:48:18.484" v="1900" actId="1076"/>
        <pc:sldMkLst>
          <pc:docMk/>
          <pc:sldMk cId="797190918" sldId="312"/>
        </pc:sldMkLst>
        <pc:spChg chg="mod">
          <ac:chgData name="SHIH-YUAN WANG" userId="74e41599-6181-4c35-a830-65b43be5a534" providerId="ADAL" clId="{2234B436-7FC7-40BA-BC9F-9EAA48F98ABF}" dt="2021-05-05T02:12:13.409" v="1798" actId="403"/>
          <ac:spMkLst>
            <pc:docMk/>
            <pc:sldMk cId="797190918" sldId="312"/>
            <ac:spMk id="13" creationId="{1E6FF758-5F8E-429E-BBAF-443B4066C817}"/>
          </ac:spMkLst>
        </pc:spChg>
        <pc:graphicFrameChg chg="mod">
          <ac:chgData name="SHIH-YUAN WANG" userId="74e41599-6181-4c35-a830-65b43be5a534" providerId="ADAL" clId="{2234B436-7FC7-40BA-BC9F-9EAA48F98ABF}" dt="2021-05-03T13:14:23.110" v="593" actId="2711"/>
          <ac:graphicFrameMkLst>
            <pc:docMk/>
            <pc:sldMk cId="797190918" sldId="312"/>
            <ac:graphicFrameMk id="5" creationId="{3384B18B-AC8D-4FF1-8687-D7B86B45D12E}"/>
          </ac:graphicFrameMkLst>
        </pc:graphicFrameChg>
        <pc:graphicFrameChg chg="mod modGraphic">
          <ac:chgData name="SHIH-YUAN WANG" userId="74e41599-6181-4c35-a830-65b43be5a534" providerId="ADAL" clId="{2234B436-7FC7-40BA-BC9F-9EAA48F98ABF}" dt="2021-05-05T02:11:49.501" v="1790" actId="14100"/>
          <ac:graphicFrameMkLst>
            <pc:docMk/>
            <pc:sldMk cId="797190918" sldId="312"/>
            <ac:graphicFrameMk id="6" creationId="{9701A54C-74B7-4302-90EA-BCC37162B44B}"/>
          </ac:graphicFrameMkLst>
        </pc:graphicFrameChg>
        <pc:picChg chg="mod">
          <ac:chgData name="SHIH-YUAN WANG" userId="74e41599-6181-4c35-a830-65b43be5a534" providerId="ADAL" clId="{2234B436-7FC7-40BA-BC9F-9EAA48F98ABF}" dt="2021-05-05T02:18:53.421" v="1839" actId="1076"/>
          <ac:picMkLst>
            <pc:docMk/>
            <pc:sldMk cId="797190918" sldId="312"/>
            <ac:picMk id="10" creationId="{97F69702-DBA9-47B3-AD15-0C68C12D8C09}"/>
          </ac:picMkLst>
        </pc:picChg>
        <pc:picChg chg="mod">
          <ac:chgData name="SHIH-YUAN WANG" userId="74e41599-6181-4c35-a830-65b43be5a534" providerId="ADAL" clId="{2234B436-7FC7-40BA-BC9F-9EAA48F98ABF}" dt="2021-05-05T02:36:40.270" v="1879" actId="1076"/>
          <ac:picMkLst>
            <pc:docMk/>
            <pc:sldMk cId="797190918" sldId="312"/>
            <ac:picMk id="12" creationId="{64120233-6C16-4CFE-A029-CE830C410251}"/>
          </ac:picMkLst>
        </pc:picChg>
        <pc:picChg chg="mod">
          <ac:chgData name="SHIH-YUAN WANG" userId="74e41599-6181-4c35-a830-65b43be5a534" providerId="ADAL" clId="{2234B436-7FC7-40BA-BC9F-9EAA48F98ABF}" dt="2021-05-05T03:48:18.484" v="1900" actId="1076"/>
          <ac:picMkLst>
            <pc:docMk/>
            <pc:sldMk cId="797190918" sldId="312"/>
            <ac:picMk id="14" creationId="{1F994920-B9F8-419E-8296-DD25301715CA}"/>
          </ac:picMkLst>
        </pc:picChg>
      </pc:sldChg>
      <pc:sldChg chg="addSp delSp modSp add mod modTransition modAnim">
        <pc:chgData name="SHIH-YUAN WANG" userId="74e41599-6181-4c35-a830-65b43be5a534" providerId="ADAL" clId="{2234B436-7FC7-40BA-BC9F-9EAA48F98ABF}" dt="2021-05-05T03:59:22.622" v="1909"/>
        <pc:sldMkLst>
          <pc:docMk/>
          <pc:sldMk cId="1934700062" sldId="313"/>
        </pc:sldMkLst>
        <pc:spChg chg="add del mod">
          <ac:chgData name="SHIH-YUAN WANG" userId="74e41599-6181-4c35-a830-65b43be5a534" providerId="ADAL" clId="{2234B436-7FC7-40BA-BC9F-9EAA48F98ABF}" dt="2021-05-04T04:28:21.395" v="886"/>
          <ac:spMkLst>
            <pc:docMk/>
            <pc:sldMk cId="1934700062" sldId="313"/>
            <ac:spMk id="3" creationId="{8BE93BAB-3A46-4748-AD3B-F38369EAB982}"/>
          </ac:spMkLst>
        </pc:spChg>
        <pc:spChg chg="add mod">
          <ac:chgData name="SHIH-YUAN WANG" userId="74e41599-6181-4c35-a830-65b43be5a534" providerId="ADAL" clId="{2234B436-7FC7-40BA-BC9F-9EAA48F98ABF}" dt="2021-05-04T04:51:32.704" v="980" actId="1076"/>
          <ac:spMkLst>
            <pc:docMk/>
            <pc:sldMk cId="1934700062" sldId="313"/>
            <ac:spMk id="9" creationId="{BE6AEF2A-56ED-411D-BB56-F50397BF43A5}"/>
          </ac:spMkLst>
        </pc:spChg>
        <pc:spChg chg="add mod">
          <ac:chgData name="SHIH-YUAN WANG" userId="74e41599-6181-4c35-a830-65b43be5a534" providerId="ADAL" clId="{2234B436-7FC7-40BA-BC9F-9EAA48F98ABF}" dt="2021-05-04T04:50:30.680" v="973" actId="1076"/>
          <ac:spMkLst>
            <pc:docMk/>
            <pc:sldMk cId="1934700062" sldId="313"/>
            <ac:spMk id="10" creationId="{26051938-3279-4D88-A21F-E32B731B3632}"/>
          </ac:spMkLst>
        </pc:spChg>
        <pc:graphicFrameChg chg="mod">
          <ac:chgData name="SHIH-YUAN WANG" userId="74e41599-6181-4c35-a830-65b43be5a534" providerId="ADAL" clId="{2234B436-7FC7-40BA-BC9F-9EAA48F98ABF}" dt="2021-05-03T13:14:02.447" v="591" actId="2711"/>
          <ac:graphicFrameMkLst>
            <pc:docMk/>
            <pc:sldMk cId="1934700062" sldId="313"/>
            <ac:graphicFrameMk id="5" creationId="{3384B18B-AC8D-4FF1-8687-D7B86B45D12E}"/>
          </ac:graphicFrameMkLst>
        </pc:graphicFrameChg>
        <pc:graphicFrameChg chg="add mod">
          <ac:chgData name="SHIH-YUAN WANG" userId="74e41599-6181-4c35-a830-65b43be5a534" providerId="ADAL" clId="{2234B436-7FC7-40BA-BC9F-9EAA48F98ABF}" dt="2021-05-03T11:54:59.753" v="354"/>
          <ac:graphicFrameMkLst>
            <pc:docMk/>
            <pc:sldMk cId="1934700062" sldId="313"/>
            <ac:graphicFrameMk id="6" creationId="{D3A4A762-F546-47BC-B062-1A53E0763F0F}"/>
          </ac:graphicFrameMkLst>
        </pc:graphicFrameChg>
        <pc:graphicFrameChg chg="add mod modGraphic">
          <ac:chgData name="SHIH-YUAN WANG" userId="74e41599-6181-4c35-a830-65b43be5a534" providerId="ADAL" clId="{2234B436-7FC7-40BA-BC9F-9EAA48F98ABF}" dt="2021-05-05T02:17:10.120" v="1834"/>
          <ac:graphicFrameMkLst>
            <pc:docMk/>
            <pc:sldMk cId="1934700062" sldId="313"/>
            <ac:graphicFrameMk id="7" creationId="{D22B14F4-676C-425A-B607-78EA170965C4}"/>
          </ac:graphicFrameMkLst>
        </pc:graphicFrameChg>
        <pc:graphicFrameChg chg="add del mod">
          <ac:chgData name="SHIH-YUAN WANG" userId="74e41599-6181-4c35-a830-65b43be5a534" providerId="ADAL" clId="{2234B436-7FC7-40BA-BC9F-9EAA48F98ABF}" dt="2021-05-03T17:10:28.900" v="868" actId="478"/>
          <ac:graphicFrameMkLst>
            <pc:docMk/>
            <pc:sldMk cId="1934700062" sldId="313"/>
            <ac:graphicFrameMk id="7" creationId="{D3A4A762-F546-47BC-B062-1A53E0763F0F}"/>
          </ac:graphicFrameMkLst>
        </pc:graphicFrameChg>
        <pc:graphicFrameChg chg="add mod">
          <ac:chgData name="SHIH-YUAN WANG" userId="74e41599-6181-4c35-a830-65b43be5a534" providerId="ADAL" clId="{2234B436-7FC7-40BA-BC9F-9EAA48F98ABF}" dt="2021-05-04T09:49:36.918" v="1734" actId="14100"/>
          <ac:graphicFrameMkLst>
            <pc:docMk/>
            <pc:sldMk cId="1934700062" sldId="313"/>
            <ac:graphicFrameMk id="8" creationId="{D3A4A762-F546-47BC-B062-1A53E0763F0F}"/>
          </ac:graphicFrameMkLst>
        </pc:graphicFrameChg>
        <pc:picChg chg="add del mod">
          <ac:chgData name="SHIH-YUAN WANG" userId="74e41599-6181-4c35-a830-65b43be5a534" providerId="ADAL" clId="{2234B436-7FC7-40BA-BC9F-9EAA48F98ABF}" dt="2021-05-05T03:33:23.303" v="1888"/>
          <ac:picMkLst>
            <pc:docMk/>
            <pc:sldMk cId="1934700062" sldId="313"/>
            <ac:picMk id="3" creationId="{3276116C-FD1F-4F4D-A60D-945FE4DFEC0F}"/>
          </ac:picMkLst>
        </pc:picChg>
        <pc:picChg chg="add del mod">
          <ac:chgData name="SHIH-YUAN WANG" userId="74e41599-6181-4c35-a830-65b43be5a534" providerId="ADAL" clId="{2234B436-7FC7-40BA-BC9F-9EAA48F98ABF}" dt="2021-05-05T03:34:59.437" v="1890"/>
          <ac:picMkLst>
            <pc:docMk/>
            <pc:sldMk cId="1934700062" sldId="313"/>
            <ac:picMk id="6" creationId="{8FAA6EA3-6626-4875-8E0A-7F57E3FA9123}"/>
          </ac:picMkLst>
        </pc:picChg>
        <pc:picChg chg="add del mod">
          <ac:chgData name="SHIH-YUAN WANG" userId="74e41599-6181-4c35-a830-65b43be5a534" providerId="ADAL" clId="{2234B436-7FC7-40BA-BC9F-9EAA48F98ABF}" dt="2021-05-05T03:57:01.585" v="1904"/>
          <ac:picMkLst>
            <pc:docMk/>
            <pc:sldMk cId="1934700062" sldId="313"/>
            <ac:picMk id="11" creationId="{20968D6C-5233-448E-8469-904509D6DCD6}"/>
          </ac:picMkLst>
        </pc:picChg>
        <pc:picChg chg="add del mod">
          <ac:chgData name="SHIH-YUAN WANG" userId="74e41599-6181-4c35-a830-65b43be5a534" providerId="ADAL" clId="{2234B436-7FC7-40BA-BC9F-9EAA48F98ABF}" dt="2021-05-05T03:57:33.010" v="1906"/>
          <ac:picMkLst>
            <pc:docMk/>
            <pc:sldMk cId="1934700062" sldId="313"/>
            <ac:picMk id="12" creationId="{731D788C-7F8D-4627-BD21-DBC4CEFFE9D5}"/>
          </ac:picMkLst>
        </pc:picChg>
        <pc:picChg chg="add del mod">
          <ac:chgData name="SHIH-YUAN WANG" userId="74e41599-6181-4c35-a830-65b43be5a534" providerId="ADAL" clId="{2234B436-7FC7-40BA-BC9F-9EAA48F98ABF}" dt="2021-05-05T03:58:00.618" v="1908"/>
          <ac:picMkLst>
            <pc:docMk/>
            <pc:sldMk cId="1934700062" sldId="313"/>
            <ac:picMk id="13" creationId="{1FD52A87-B616-4D38-9CB8-F8EF742E9D52}"/>
          </ac:picMkLst>
        </pc:picChg>
        <pc:picChg chg="add mod">
          <ac:chgData name="SHIH-YUAN WANG" userId="74e41599-6181-4c35-a830-65b43be5a534" providerId="ADAL" clId="{2234B436-7FC7-40BA-BC9F-9EAA48F98ABF}" dt="2021-05-05T03:59:22.622" v="1909"/>
          <ac:picMkLst>
            <pc:docMk/>
            <pc:sldMk cId="1934700062" sldId="313"/>
            <ac:picMk id="14" creationId="{E0371EAA-DE69-4385-9603-8248B47311EC}"/>
          </ac:picMkLst>
        </pc:picChg>
      </pc:sldChg>
      <pc:sldChg chg="addSp delSp modSp add mod modTransition modAnim">
        <pc:chgData name="SHIH-YUAN WANG" userId="74e41599-6181-4c35-a830-65b43be5a534" providerId="ADAL" clId="{2234B436-7FC7-40BA-BC9F-9EAA48F98ABF}" dt="2021-05-05T03:39:42.927" v="1897"/>
        <pc:sldMkLst>
          <pc:docMk/>
          <pc:sldMk cId="2954845931" sldId="314"/>
        </pc:sldMkLst>
        <pc:spChg chg="add del mod">
          <ac:chgData name="SHIH-YUAN WANG" userId="74e41599-6181-4c35-a830-65b43be5a534" providerId="ADAL" clId="{2234B436-7FC7-40BA-BC9F-9EAA48F98ABF}" dt="2021-05-04T04:52:52.213" v="997" actId="1076"/>
          <ac:spMkLst>
            <pc:docMk/>
            <pc:sldMk cId="2954845931" sldId="314"/>
            <ac:spMk id="3" creationId="{8BE93BAB-3A46-4748-AD3B-F38369EAB982}"/>
          </ac:spMkLst>
        </pc:spChg>
        <pc:spChg chg="add mod">
          <ac:chgData name="SHIH-YUAN WANG" userId="74e41599-6181-4c35-a830-65b43be5a534" providerId="ADAL" clId="{2234B436-7FC7-40BA-BC9F-9EAA48F98ABF}" dt="2021-05-04T04:52:55.850" v="998" actId="1076"/>
          <ac:spMkLst>
            <pc:docMk/>
            <pc:sldMk cId="2954845931" sldId="314"/>
            <ac:spMk id="9" creationId="{30ACB55C-DA1E-481F-920C-F749B268F494}"/>
          </ac:spMkLst>
        </pc:spChg>
        <pc:spChg chg="add del mod">
          <ac:chgData name="SHIH-YUAN WANG" userId="74e41599-6181-4c35-a830-65b43be5a534" providerId="ADAL" clId="{2234B436-7FC7-40BA-BC9F-9EAA48F98ABF}" dt="2021-05-03T13:16:58.488" v="623" actId="478"/>
          <ac:spMkLst>
            <pc:docMk/>
            <pc:sldMk cId="2954845931" sldId="314"/>
            <ac:spMk id="10" creationId="{FCCEEF91-D6A7-4BAA-9E03-218585BF2F89}"/>
          </ac:spMkLst>
        </pc:spChg>
        <pc:spChg chg="add mod">
          <ac:chgData name="SHIH-YUAN WANG" userId="74e41599-6181-4c35-a830-65b43be5a534" providerId="ADAL" clId="{2234B436-7FC7-40BA-BC9F-9EAA48F98ABF}" dt="2021-05-03T16:51:59.697" v="802" actId="1076"/>
          <ac:spMkLst>
            <pc:docMk/>
            <pc:sldMk cId="2954845931" sldId="314"/>
            <ac:spMk id="11" creationId="{18A4F76B-1CF0-4D66-AC06-8A7E6A44DA75}"/>
          </ac:spMkLst>
        </pc:spChg>
        <pc:graphicFrameChg chg="mod">
          <ac:chgData name="SHIH-YUAN WANG" userId="74e41599-6181-4c35-a830-65b43be5a534" providerId="ADAL" clId="{2234B436-7FC7-40BA-BC9F-9EAA48F98ABF}" dt="2021-05-04T04:53:18.132" v="1000" actId="20577"/>
          <ac:graphicFrameMkLst>
            <pc:docMk/>
            <pc:sldMk cId="2954845931" sldId="314"/>
            <ac:graphicFrameMk id="5" creationId="{3384B18B-AC8D-4FF1-8687-D7B86B45D12E}"/>
          </ac:graphicFrameMkLst>
        </pc:graphicFrameChg>
        <pc:graphicFrameChg chg="add mod modGraphic">
          <ac:chgData name="SHIH-YUAN WANG" userId="74e41599-6181-4c35-a830-65b43be5a534" providerId="ADAL" clId="{2234B436-7FC7-40BA-BC9F-9EAA48F98ABF}" dt="2021-05-03T16:52:28.550" v="811" actId="20577"/>
          <ac:graphicFrameMkLst>
            <pc:docMk/>
            <pc:sldMk cId="2954845931" sldId="314"/>
            <ac:graphicFrameMk id="18" creationId="{6D060B88-CC3C-47A1-A03A-6F0C685D9921}"/>
          </ac:graphicFrameMkLst>
        </pc:graphicFrameChg>
        <pc:picChg chg="add mod">
          <ac:chgData name="SHIH-YUAN WANG" userId="74e41599-6181-4c35-a830-65b43be5a534" providerId="ADAL" clId="{2234B436-7FC7-40BA-BC9F-9EAA48F98ABF}" dt="2021-05-03T12:09:25.821" v="365"/>
          <ac:picMkLst>
            <pc:docMk/>
            <pc:sldMk cId="2954845931" sldId="314"/>
            <ac:picMk id="6" creationId="{1929100B-20DF-4495-8B68-116900823AAC}"/>
          </ac:picMkLst>
        </pc:picChg>
        <pc:picChg chg="add del mod">
          <ac:chgData name="SHIH-YUAN WANG" userId="74e41599-6181-4c35-a830-65b43be5a534" providerId="ADAL" clId="{2234B436-7FC7-40BA-BC9F-9EAA48F98ABF}" dt="2021-05-05T03:37:00.599" v="1892"/>
          <ac:picMkLst>
            <pc:docMk/>
            <pc:sldMk cId="2954845931" sldId="314"/>
            <ac:picMk id="6" creationId="{207F05B0-97CB-440E-ABA2-45D0E8C20A2A}"/>
          </ac:picMkLst>
        </pc:picChg>
        <pc:picChg chg="add del mod">
          <ac:chgData name="SHIH-YUAN WANG" userId="74e41599-6181-4c35-a830-65b43be5a534" providerId="ADAL" clId="{2234B436-7FC7-40BA-BC9F-9EAA48F98ABF}" dt="2021-05-05T03:37:24.765" v="1894"/>
          <ac:picMkLst>
            <pc:docMk/>
            <pc:sldMk cId="2954845931" sldId="314"/>
            <ac:picMk id="7" creationId="{20F2D27E-03E2-4AAD-B5D7-661C7ACF08C8}"/>
          </ac:picMkLst>
        </pc:picChg>
        <pc:picChg chg="add del mod">
          <ac:chgData name="SHIH-YUAN WANG" userId="74e41599-6181-4c35-a830-65b43be5a534" providerId="ADAL" clId="{2234B436-7FC7-40BA-BC9F-9EAA48F98ABF}" dt="2021-05-03T16:47:42.688" v="721" actId="478"/>
          <ac:picMkLst>
            <pc:docMk/>
            <pc:sldMk cId="2954845931" sldId="314"/>
            <ac:picMk id="7" creationId="{B95D1814-B429-41A3-8651-D1108985E546}"/>
          </ac:picMkLst>
        </pc:picChg>
        <pc:picChg chg="add del mod">
          <ac:chgData name="SHIH-YUAN WANG" userId="74e41599-6181-4c35-a830-65b43be5a534" providerId="ADAL" clId="{2234B436-7FC7-40BA-BC9F-9EAA48F98ABF}" dt="2021-05-05T03:38:00.616" v="1896"/>
          <ac:picMkLst>
            <pc:docMk/>
            <pc:sldMk cId="2954845931" sldId="314"/>
            <ac:picMk id="8" creationId="{8435E8DB-787B-4A2C-B30C-6B74B25F75B3}"/>
          </ac:picMkLst>
        </pc:picChg>
        <pc:picChg chg="add del mod">
          <ac:chgData name="SHIH-YUAN WANG" userId="74e41599-6181-4c35-a830-65b43be5a534" providerId="ADAL" clId="{2234B436-7FC7-40BA-BC9F-9EAA48F98ABF}" dt="2021-05-03T16:50:23.725" v="756" actId="478"/>
          <ac:picMkLst>
            <pc:docMk/>
            <pc:sldMk cId="2954845931" sldId="314"/>
            <ac:picMk id="8" creationId="{EF80287C-8766-4248-8D72-6918B12EFB88}"/>
          </ac:picMkLst>
        </pc:picChg>
        <pc:picChg chg="add mod">
          <ac:chgData name="SHIH-YUAN WANG" userId="74e41599-6181-4c35-a830-65b43be5a534" providerId="ADAL" clId="{2234B436-7FC7-40BA-BC9F-9EAA48F98ABF}" dt="2021-05-05T03:39:42.927" v="1897"/>
          <ac:picMkLst>
            <pc:docMk/>
            <pc:sldMk cId="2954845931" sldId="314"/>
            <ac:picMk id="10" creationId="{3C19585F-A76D-4522-A783-1B0440AA61C7}"/>
          </ac:picMkLst>
        </pc:picChg>
        <pc:picChg chg="add mod">
          <ac:chgData name="SHIH-YUAN WANG" userId="74e41599-6181-4c35-a830-65b43be5a534" providerId="ADAL" clId="{2234B436-7FC7-40BA-BC9F-9EAA48F98ABF}" dt="2021-05-03T16:52:02.892" v="803" actId="14100"/>
          <ac:picMkLst>
            <pc:docMk/>
            <pc:sldMk cId="2954845931" sldId="314"/>
            <ac:picMk id="12" creationId="{A6CD0C33-6F7B-479E-B46F-2BB129A77640}"/>
          </ac:picMkLst>
        </pc:picChg>
        <pc:picChg chg="add mod ord">
          <ac:chgData name="SHIH-YUAN WANG" userId="74e41599-6181-4c35-a830-65b43be5a534" providerId="ADAL" clId="{2234B436-7FC7-40BA-BC9F-9EAA48F98ABF}" dt="2021-05-03T16:51:57.859" v="801" actId="1076"/>
          <ac:picMkLst>
            <pc:docMk/>
            <pc:sldMk cId="2954845931" sldId="314"/>
            <ac:picMk id="14" creationId="{EE3F4D51-DD97-47BD-92A2-42F33E1B78D4}"/>
          </ac:picMkLst>
        </pc:picChg>
        <pc:cxnChg chg="add mod ord">
          <ac:chgData name="SHIH-YUAN WANG" userId="74e41599-6181-4c35-a830-65b43be5a534" providerId="ADAL" clId="{2234B436-7FC7-40BA-BC9F-9EAA48F98ABF}" dt="2021-05-03T16:52:47.331" v="815" actId="14100"/>
          <ac:cxnSpMkLst>
            <pc:docMk/>
            <pc:sldMk cId="2954845931" sldId="314"/>
            <ac:cxnSpMk id="13" creationId="{5D5B8770-2AB1-4C5D-A0EF-8B6E992CE028}"/>
          </ac:cxnSpMkLst>
        </pc:cxnChg>
      </pc:sldChg>
      <pc:sldChg chg="modSp new mod">
        <pc:chgData name="SHIH-YUAN WANG" userId="74e41599-6181-4c35-a830-65b43be5a534" providerId="ADAL" clId="{2234B436-7FC7-40BA-BC9F-9EAA48F98ABF}" dt="2021-05-03T11:55:02.134" v="356" actId="20577"/>
        <pc:sldMkLst>
          <pc:docMk/>
          <pc:sldMk cId="426397137" sldId="315"/>
        </pc:sldMkLst>
        <pc:spChg chg="mod">
          <ac:chgData name="SHIH-YUAN WANG" userId="74e41599-6181-4c35-a830-65b43be5a534" providerId="ADAL" clId="{2234B436-7FC7-40BA-BC9F-9EAA48F98ABF}" dt="2021-05-03T11:55:02.134" v="356" actId="20577"/>
          <ac:spMkLst>
            <pc:docMk/>
            <pc:sldMk cId="426397137" sldId="315"/>
            <ac:spMk id="2" creationId="{DE15A88A-1394-430B-94F3-641D693258DA}"/>
          </ac:spMkLst>
        </pc:spChg>
      </pc:sldChg>
      <pc:sldChg chg="addSp delSp modSp add mod modTransition modAnim">
        <pc:chgData name="SHIH-YUAN WANG" userId="74e41599-6181-4c35-a830-65b43be5a534" providerId="ADAL" clId="{2234B436-7FC7-40BA-BC9F-9EAA48F98ABF}" dt="2021-05-05T03:42:07.360" v="1899"/>
        <pc:sldMkLst>
          <pc:docMk/>
          <pc:sldMk cId="3465672872" sldId="316"/>
        </pc:sldMkLst>
        <pc:spChg chg="mod">
          <ac:chgData name="SHIH-YUAN WANG" userId="74e41599-6181-4c35-a830-65b43be5a534" providerId="ADAL" clId="{2234B436-7FC7-40BA-BC9F-9EAA48F98ABF}" dt="2021-05-04T09:15:19.743" v="1729" actId="20577"/>
          <ac:spMkLst>
            <pc:docMk/>
            <pc:sldMk cId="3465672872" sldId="316"/>
            <ac:spMk id="3" creationId="{8BE93BAB-3A46-4748-AD3B-F38369EAB982}"/>
          </ac:spMkLst>
        </pc:spChg>
        <pc:spChg chg="mod">
          <ac:chgData name="SHIH-YUAN WANG" userId="74e41599-6181-4c35-a830-65b43be5a534" providerId="ADAL" clId="{2234B436-7FC7-40BA-BC9F-9EAA48F98ABF}" dt="2021-05-03T13:12:04.758" v="577" actId="1037"/>
          <ac:spMkLst>
            <pc:docMk/>
            <pc:sldMk cId="3465672872" sldId="316"/>
            <ac:spMk id="4" creationId="{CF06D28B-322A-4B99-92AF-DB6D8B75A4E8}"/>
          </ac:spMkLst>
        </pc:spChg>
        <pc:spChg chg="add mod">
          <ac:chgData name="SHIH-YUAN WANG" userId="74e41599-6181-4c35-a830-65b43be5a534" providerId="ADAL" clId="{2234B436-7FC7-40BA-BC9F-9EAA48F98ABF}" dt="2021-05-04T09:43:58.509" v="1730" actId="14100"/>
          <ac:spMkLst>
            <pc:docMk/>
            <pc:sldMk cId="3465672872" sldId="316"/>
            <ac:spMk id="10" creationId="{C7DBD6BE-85FE-4ACD-B741-23EB7D865199}"/>
          </ac:spMkLst>
        </pc:spChg>
        <pc:spChg chg="add mod">
          <ac:chgData name="SHIH-YUAN WANG" userId="74e41599-6181-4c35-a830-65b43be5a534" providerId="ADAL" clId="{2234B436-7FC7-40BA-BC9F-9EAA48F98ABF}" dt="2021-05-04T09:44:13.437" v="1733" actId="1035"/>
          <ac:spMkLst>
            <pc:docMk/>
            <pc:sldMk cId="3465672872" sldId="316"/>
            <ac:spMk id="12" creationId="{1287DCE5-0C60-4ED2-B135-5406DC5A0E49}"/>
          </ac:spMkLst>
        </pc:spChg>
        <pc:graphicFrameChg chg="mod">
          <ac:chgData name="SHIH-YUAN WANG" userId="74e41599-6181-4c35-a830-65b43be5a534" providerId="ADAL" clId="{2234B436-7FC7-40BA-BC9F-9EAA48F98ABF}" dt="2021-05-04T04:53:23.481" v="1002" actId="20577"/>
          <ac:graphicFrameMkLst>
            <pc:docMk/>
            <pc:sldMk cId="3465672872" sldId="316"/>
            <ac:graphicFrameMk id="5" creationId="{3384B18B-AC8D-4FF1-8687-D7B86B45D12E}"/>
          </ac:graphicFrameMkLst>
        </pc:graphicFrameChg>
        <pc:graphicFrameChg chg="add del mod">
          <ac:chgData name="SHIH-YUAN WANG" userId="74e41599-6181-4c35-a830-65b43be5a534" providerId="ADAL" clId="{2234B436-7FC7-40BA-BC9F-9EAA48F98ABF}" dt="2021-05-03T12:47:28.628" v="381"/>
          <ac:graphicFrameMkLst>
            <pc:docMk/>
            <pc:sldMk cId="3465672872" sldId="316"/>
            <ac:graphicFrameMk id="6" creationId="{695DF973-0571-4938-ADA5-33D12F8C04E8}"/>
          </ac:graphicFrameMkLst>
        </pc:graphicFrameChg>
        <pc:graphicFrameChg chg="add mod modGraphic">
          <ac:chgData name="SHIH-YUAN WANG" userId="74e41599-6181-4c35-a830-65b43be5a534" providerId="ADAL" clId="{2234B436-7FC7-40BA-BC9F-9EAA48F98ABF}" dt="2021-05-04T05:18:21.680" v="1024" actId="207"/>
          <ac:graphicFrameMkLst>
            <pc:docMk/>
            <pc:sldMk cId="3465672872" sldId="316"/>
            <ac:graphicFrameMk id="7" creationId="{EE77D5B3-4697-48A3-A556-F1CF9C322F27}"/>
          </ac:graphicFrameMkLst>
        </pc:graphicFrameChg>
        <pc:picChg chg="add del mod">
          <ac:chgData name="SHIH-YUAN WANG" userId="74e41599-6181-4c35-a830-65b43be5a534" providerId="ADAL" clId="{2234B436-7FC7-40BA-BC9F-9EAA48F98ABF}" dt="2021-05-05T03:39:45.864" v="1898"/>
          <ac:picMkLst>
            <pc:docMk/>
            <pc:sldMk cId="3465672872" sldId="316"/>
            <ac:picMk id="6" creationId="{03656DF4-175D-4609-A72D-CF68DE34CCFA}"/>
          </ac:picMkLst>
        </pc:picChg>
        <pc:picChg chg="add mod">
          <ac:chgData name="SHIH-YUAN WANG" userId="74e41599-6181-4c35-a830-65b43be5a534" providerId="ADAL" clId="{2234B436-7FC7-40BA-BC9F-9EAA48F98ABF}" dt="2021-05-05T03:42:07.360" v="1899"/>
          <ac:picMkLst>
            <pc:docMk/>
            <pc:sldMk cId="3465672872" sldId="316"/>
            <ac:picMk id="8" creationId="{397793E1-2195-4BF3-839A-F509D7516FA9}"/>
          </ac:picMkLst>
        </pc:picChg>
        <pc:picChg chg="add del mod">
          <ac:chgData name="SHIH-YUAN WANG" userId="74e41599-6181-4c35-a830-65b43be5a534" providerId="ADAL" clId="{2234B436-7FC7-40BA-BC9F-9EAA48F98ABF}" dt="2021-05-03T16:55:59.895" v="821" actId="478"/>
          <ac:picMkLst>
            <pc:docMk/>
            <pc:sldMk cId="3465672872" sldId="316"/>
            <ac:picMk id="8" creationId="{C705F65F-238E-4CD0-9318-F215E8945F18}"/>
          </ac:picMkLst>
        </pc:picChg>
        <pc:picChg chg="add del mod">
          <ac:chgData name="SHIH-YUAN WANG" userId="74e41599-6181-4c35-a830-65b43be5a534" providerId="ADAL" clId="{2234B436-7FC7-40BA-BC9F-9EAA48F98ABF}" dt="2021-05-03T16:57:08.620" v="827" actId="478"/>
          <ac:picMkLst>
            <pc:docMk/>
            <pc:sldMk cId="3465672872" sldId="316"/>
            <ac:picMk id="9" creationId="{1DC1607D-3738-438A-B3DF-330EFF98FC8E}"/>
          </ac:picMkLst>
        </pc:picChg>
        <pc:picChg chg="add mod ord">
          <ac:chgData name="SHIH-YUAN WANG" userId="74e41599-6181-4c35-a830-65b43be5a534" providerId="ADAL" clId="{2234B436-7FC7-40BA-BC9F-9EAA48F98ABF}" dt="2021-05-03T17:01:21.549" v="863" actId="1076"/>
          <ac:picMkLst>
            <pc:docMk/>
            <pc:sldMk cId="3465672872" sldId="316"/>
            <ac:picMk id="11" creationId="{8ACA3D94-CF03-417F-8DDA-9E112A5BB6F5}"/>
          </ac:picMkLst>
        </pc:picChg>
        <pc:picChg chg="add del mod">
          <ac:chgData name="SHIH-YUAN WANG" userId="74e41599-6181-4c35-a830-65b43be5a534" providerId="ADAL" clId="{2234B436-7FC7-40BA-BC9F-9EAA48F98ABF}" dt="2021-05-03T12:58:50" v="517" actId="478"/>
          <ac:picMkLst>
            <pc:docMk/>
            <pc:sldMk cId="3465672872" sldId="316"/>
            <ac:picMk id="11" creationId="{B4AD2298-BBBD-4541-9C34-34F9F336B10D}"/>
          </ac:picMkLst>
        </pc:picChg>
        <pc:picChg chg="add mod ord">
          <ac:chgData name="SHIH-YUAN WANG" userId="74e41599-6181-4c35-a830-65b43be5a534" providerId="ADAL" clId="{2234B436-7FC7-40BA-BC9F-9EAA48F98ABF}" dt="2021-05-03T17:01:28.736" v="864" actId="14100"/>
          <ac:picMkLst>
            <pc:docMk/>
            <pc:sldMk cId="3465672872" sldId="316"/>
            <ac:picMk id="14" creationId="{ABCEFE55-0A26-4198-8EFB-C0C3F7F06828}"/>
          </ac:picMkLst>
        </pc:picChg>
      </pc:sldChg>
      <pc:sldChg chg="addSp delSp modSp mod">
        <pc:chgData name="SHIH-YUAN WANG" userId="74e41599-6181-4c35-a830-65b43be5a534" providerId="ADAL" clId="{2234B436-7FC7-40BA-BC9F-9EAA48F98ABF}" dt="2021-05-05T03:42:07.360" v="1899"/>
        <pc:sldMkLst>
          <pc:docMk/>
          <pc:sldMk cId="357949773" sldId="317"/>
        </pc:sldMkLst>
        <pc:spChg chg="mod">
          <ac:chgData name="SHIH-YUAN WANG" userId="74e41599-6181-4c35-a830-65b43be5a534" providerId="ADAL" clId="{2234B436-7FC7-40BA-BC9F-9EAA48F98ABF}" dt="2021-05-04T05:53:31.523" v="1350" actId="1076"/>
          <ac:spMkLst>
            <pc:docMk/>
            <pc:sldMk cId="357949773" sldId="317"/>
            <ac:spMk id="2" creationId="{DE15A88A-1394-430B-94F3-641D693258DA}"/>
          </ac:spMkLst>
        </pc:spChg>
        <pc:spChg chg="add del mod ord">
          <ac:chgData name="SHIH-YUAN WANG" userId="74e41599-6181-4c35-a830-65b43be5a534" providerId="ADAL" clId="{2234B436-7FC7-40BA-BC9F-9EAA48F98ABF}" dt="2021-05-04T06:24:25.269" v="1687" actId="108"/>
          <ac:spMkLst>
            <pc:docMk/>
            <pc:sldMk cId="357949773" sldId="317"/>
            <ac:spMk id="3" creationId="{88626736-35E2-4E63-95A2-0602D0E15823}"/>
          </ac:spMkLst>
        </pc:spChg>
        <pc:spChg chg="add mod">
          <ac:chgData name="SHIH-YUAN WANG" userId="74e41599-6181-4c35-a830-65b43be5a534" providerId="ADAL" clId="{2234B436-7FC7-40BA-BC9F-9EAA48F98ABF}" dt="2021-05-04T06:00:02.174" v="1443" actId="1035"/>
          <ac:spMkLst>
            <pc:docMk/>
            <pc:sldMk cId="357949773" sldId="317"/>
            <ac:spMk id="9" creationId="{1630EF6E-4930-45F4-87D0-BC2395A2F438}"/>
          </ac:spMkLst>
        </pc:spChg>
        <pc:graphicFrameChg chg="add del mod">
          <ac:chgData name="SHIH-YUAN WANG" userId="74e41599-6181-4c35-a830-65b43be5a534" providerId="ADAL" clId="{2234B436-7FC7-40BA-BC9F-9EAA48F98ABF}" dt="2021-05-04T04:56:40.833" v="1004"/>
          <ac:graphicFrameMkLst>
            <pc:docMk/>
            <pc:sldMk cId="357949773" sldId="317"/>
            <ac:graphicFrameMk id="5" creationId="{1C990FFB-1C25-46DE-B1E8-7B60EE292E56}"/>
          </ac:graphicFrameMkLst>
        </pc:graphicFrameChg>
        <pc:graphicFrameChg chg="add del mod modGraphic">
          <ac:chgData name="SHIH-YUAN WANG" userId="74e41599-6181-4c35-a830-65b43be5a534" providerId="ADAL" clId="{2234B436-7FC7-40BA-BC9F-9EAA48F98ABF}" dt="2021-05-04T04:56:55.589" v="1009"/>
          <ac:graphicFrameMkLst>
            <pc:docMk/>
            <pc:sldMk cId="357949773" sldId="317"/>
            <ac:graphicFrameMk id="6" creationId="{DFC66FAB-E758-48DB-893B-43ED3170B97A}"/>
          </ac:graphicFrameMkLst>
        </pc:graphicFrameChg>
        <pc:graphicFrameChg chg="add del mod">
          <ac:chgData name="SHIH-YUAN WANG" userId="74e41599-6181-4c35-a830-65b43be5a534" providerId="ADAL" clId="{2234B436-7FC7-40BA-BC9F-9EAA48F98ABF}" dt="2021-05-04T04:57:02.789" v="1011"/>
          <ac:graphicFrameMkLst>
            <pc:docMk/>
            <pc:sldMk cId="357949773" sldId="317"/>
            <ac:graphicFrameMk id="7" creationId="{10568CAD-F637-44E2-A373-0A236C935BB7}"/>
          </ac:graphicFrameMkLst>
        </pc:graphicFrameChg>
        <pc:graphicFrameChg chg="add mod modGraphic">
          <ac:chgData name="SHIH-YUAN WANG" userId="74e41599-6181-4c35-a830-65b43be5a534" providerId="ADAL" clId="{2234B436-7FC7-40BA-BC9F-9EAA48F98ABF}" dt="2021-05-04T05:59:47.007" v="1432" actId="1076"/>
          <ac:graphicFrameMkLst>
            <pc:docMk/>
            <pc:sldMk cId="357949773" sldId="317"/>
            <ac:graphicFrameMk id="8" creationId="{DDA53D2C-6680-4C12-9A2D-7D7FAA4BA397}"/>
          </ac:graphicFrameMkLst>
        </pc:graphicFrameChg>
        <pc:graphicFrameChg chg="add mod modGraphic">
          <ac:chgData name="SHIH-YUAN WANG" userId="74e41599-6181-4c35-a830-65b43be5a534" providerId="ADAL" clId="{2234B436-7FC7-40BA-BC9F-9EAA48F98ABF}" dt="2021-05-04T07:58:28.250" v="1691" actId="20577"/>
          <ac:graphicFrameMkLst>
            <pc:docMk/>
            <pc:sldMk cId="357949773" sldId="317"/>
            <ac:graphicFrameMk id="10" creationId="{24C44359-DA08-405A-856C-FBBAEDDEFE39}"/>
          </ac:graphicFrameMkLst>
        </pc:graphicFrameChg>
        <pc:picChg chg="add mod">
          <ac:chgData name="SHIH-YUAN WANG" userId="74e41599-6181-4c35-a830-65b43be5a534" providerId="ADAL" clId="{2234B436-7FC7-40BA-BC9F-9EAA48F98ABF}" dt="2021-05-05T03:42:07.360" v="1899"/>
          <ac:picMkLst>
            <pc:docMk/>
            <pc:sldMk cId="357949773" sldId="317"/>
            <ac:picMk id="5" creationId="{10B7CB7F-1120-49D3-AACE-A0C2CE900622}"/>
          </ac:picMkLst>
        </pc:picChg>
      </pc:sldChg>
      <pc:sldChg chg="add del">
        <pc:chgData name="SHIH-YUAN WANG" userId="74e41599-6181-4c35-a830-65b43be5a534" providerId="ADAL" clId="{2234B436-7FC7-40BA-BC9F-9EAA48F98ABF}" dt="2021-05-03T18:48:11.738" v="869" actId="2696"/>
        <pc:sldMkLst>
          <pc:docMk/>
          <pc:sldMk cId="733937338" sldId="317"/>
        </pc:sldMkLst>
      </pc:sldChg>
      <pc:sldChg chg="modSp mod">
        <pc:chgData name="SHIH-YUAN WANG" userId="74e41599-6181-4c35-a830-65b43be5a534" providerId="ADAL" clId="{2234B436-7FC7-40BA-BC9F-9EAA48F98ABF}" dt="2021-05-06T02:11:58.729" v="1917" actId="14100"/>
        <pc:sldMkLst>
          <pc:docMk/>
          <pc:sldMk cId="1461115009" sldId="318"/>
        </pc:sldMkLst>
        <pc:picChg chg="mod">
          <ac:chgData name="SHIH-YUAN WANG" userId="74e41599-6181-4c35-a830-65b43be5a534" providerId="ADAL" clId="{2234B436-7FC7-40BA-BC9F-9EAA48F98ABF}" dt="2021-05-06T02:11:58.729" v="1917" actId="14100"/>
          <ac:picMkLst>
            <pc:docMk/>
            <pc:sldMk cId="1461115009" sldId="318"/>
            <ac:picMk id="5" creationId="{E53B2A9F-6F5E-EE4B-BAF6-B9A13ADE5044}"/>
          </ac:picMkLst>
        </pc:picChg>
      </pc:sldChg>
      <pc:sldChg chg="modSp mod">
        <pc:chgData name="SHIH-YUAN WANG" userId="74e41599-6181-4c35-a830-65b43be5a534" providerId="ADAL" clId="{2234B436-7FC7-40BA-BC9F-9EAA48F98ABF}" dt="2021-05-06T02:11:42.957" v="1915" actId="1076"/>
        <pc:sldMkLst>
          <pc:docMk/>
          <pc:sldMk cId="1820866151" sldId="319"/>
        </pc:sldMkLst>
        <pc:picChg chg="mod">
          <ac:chgData name="SHIH-YUAN WANG" userId="74e41599-6181-4c35-a830-65b43be5a534" providerId="ADAL" clId="{2234B436-7FC7-40BA-BC9F-9EAA48F98ABF}" dt="2021-05-06T02:11:42.957" v="1915" actId="1076"/>
          <ac:picMkLst>
            <pc:docMk/>
            <pc:sldMk cId="1820866151" sldId="319"/>
            <ac:picMk id="5" creationId="{E6F1EA0B-A846-D045-BF57-5C52CC4E0980}"/>
          </ac:picMkLst>
        </pc:picChg>
      </pc:sldChg>
      <pc:sldChg chg="modSp mod">
        <pc:chgData name="SHIH-YUAN WANG" userId="74e41599-6181-4c35-a830-65b43be5a534" providerId="ADAL" clId="{2234B436-7FC7-40BA-BC9F-9EAA48F98ABF}" dt="2021-05-05T02:19:17.312" v="1844" actId="1036"/>
        <pc:sldMkLst>
          <pc:docMk/>
          <pc:sldMk cId="1401252592" sldId="321"/>
        </pc:sldMkLst>
        <pc:spChg chg="mod">
          <ac:chgData name="SHIH-YUAN WANG" userId="74e41599-6181-4c35-a830-65b43be5a534" providerId="ADAL" clId="{2234B436-7FC7-40BA-BC9F-9EAA48F98ABF}" dt="2021-05-05T02:19:17.312" v="1844" actId="1036"/>
          <ac:spMkLst>
            <pc:docMk/>
            <pc:sldMk cId="1401252592" sldId="321"/>
            <ac:spMk id="7" creationId="{F7BDB17C-749F-B14F-870F-2E456200860A}"/>
          </ac:spMkLst>
        </pc:spChg>
        <pc:cxnChg chg="mod">
          <ac:chgData name="SHIH-YUAN WANG" userId="74e41599-6181-4c35-a830-65b43be5a534" providerId="ADAL" clId="{2234B436-7FC7-40BA-BC9F-9EAA48F98ABF}" dt="2021-05-05T02:19:17.312" v="1844" actId="1036"/>
          <ac:cxnSpMkLst>
            <pc:docMk/>
            <pc:sldMk cId="1401252592" sldId="321"/>
            <ac:cxnSpMk id="13" creationId="{48F435DD-71F1-514E-ACFA-641B8C8668DF}"/>
          </ac:cxnSpMkLst>
        </pc:cxnChg>
        <pc:cxnChg chg="mod">
          <ac:chgData name="SHIH-YUAN WANG" userId="74e41599-6181-4c35-a830-65b43be5a534" providerId="ADAL" clId="{2234B436-7FC7-40BA-BC9F-9EAA48F98ABF}" dt="2021-05-05T02:19:17.312" v="1844" actId="1036"/>
          <ac:cxnSpMkLst>
            <pc:docMk/>
            <pc:sldMk cId="1401252592" sldId="321"/>
            <ac:cxnSpMk id="15" creationId="{E19726D0-CBC8-484C-BBCA-C607A3CCDBBD}"/>
          </ac:cxnSpMkLst>
        </pc:cxnChg>
        <pc:cxnChg chg="mod">
          <ac:chgData name="SHIH-YUAN WANG" userId="74e41599-6181-4c35-a830-65b43be5a534" providerId="ADAL" clId="{2234B436-7FC7-40BA-BC9F-9EAA48F98ABF}" dt="2021-05-05T02:19:17.312" v="1844" actId="1036"/>
          <ac:cxnSpMkLst>
            <pc:docMk/>
            <pc:sldMk cId="1401252592" sldId="321"/>
            <ac:cxnSpMk id="17" creationId="{7786FA7F-92B2-DA4B-98E9-9753B9C1BB94}"/>
          </ac:cxnSpMkLst>
        </pc:cxnChg>
      </pc:sldChg>
      <pc:sldChg chg="addSp delSp modSp new mod ord">
        <pc:chgData name="SHIH-YUAN WANG" userId="74e41599-6181-4c35-a830-65b43be5a534" providerId="ADAL" clId="{2234B436-7FC7-40BA-BC9F-9EAA48F98ABF}" dt="2021-05-06T02:08:47.478" v="1912" actId="14100"/>
        <pc:sldMkLst>
          <pc:docMk/>
          <pc:sldMk cId="404604879" sldId="322"/>
        </pc:sldMkLst>
        <pc:spChg chg="mod">
          <ac:chgData name="SHIH-YUAN WANG" userId="74e41599-6181-4c35-a830-65b43be5a534" providerId="ADAL" clId="{2234B436-7FC7-40BA-BC9F-9EAA48F98ABF}" dt="2021-05-04T06:16:32.138" v="1557"/>
          <ac:spMkLst>
            <pc:docMk/>
            <pc:sldMk cId="404604879" sldId="322"/>
            <ac:spMk id="2" creationId="{C287F076-E6DA-4037-8038-B976B1E141D6}"/>
          </ac:spMkLst>
        </pc:spChg>
        <pc:spChg chg="del">
          <ac:chgData name="SHIH-YUAN WANG" userId="74e41599-6181-4c35-a830-65b43be5a534" providerId="ADAL" clId="{2234B436-7FC7-40BA-BC9F-9EAA48F98ABF}" dt="2021-05-04T06:13:57.484" v="1488" actId="478"/>
          <ac:spMkLst>
            <pc:docMk/>
            <pc:sldMk cId="404604879" sldId="322"/>
            <ac:spMk id="4" creationId="{9A214B48-9A45-4A58-97EE-6E1B10714568}"/>
          </ac:spMkLst>
        </pc:spChg>
        <pc:spChg chg="del">
          <ac:chgData name="SHIH-YUAN WANG" userId="74e41599-6181-4c35-a830-65b43be5a534" providerId="ADAL" clId="{2234B436-7FC7-40BA-BC9F-9EAA48F98ABF}" dt="2021-05-04T06:13:58.606" v="1490" actId="478"/>
          <ac:spMkLst>
            <pc:docMk/>
            <pc:sldMk cId="404604879" sldId="322"/>
            <ac:spMk id="5" creationId="{1285778E-DA6D-42B5-BAE0-D7F163A122C4}"/>
          </ac:spMkLst>
        </pc:spChg>
        <pc:spChg chg="del">
          <ac:chgData name="SHIH-YUAN WANG" userId="74e41599-6181-4c35-a830-65b43be5a534" providerId="ADAL" clId="{2234B436-7FC7-40BA-BC9F-9EAA48F98ABF}" dt="2021-05-04T06:13:58.048" v="1489" actId="478"/>
          <ac:spMkLst>
            <pc:docMk/>
            <pc:sldMk cId="404604879" sldId="322"/>
            <ac:spMk id="6" creationId="{7A2664A7-1F3F-40AF-BFE1-5B53B6478C64}"/>
          </ac:spMkLst>
        </pc:spChg>
        <pc:spChg chg="del">
          <ac:chgData name="SHIH-YUAN WANG" userId="74e41599-6181-4c35-a830-65b43be5a534" providerId="ADAL" clId="{2234B436-7FC7-40BA-BC9F-9EAA48F98ABF}" dt="2021-05-04T06:13:59.078" v="1491" actId="478"/>
          <ac:spMkLst>
            <pc:docMk/>
            <pc:sldMk cId="404604879" sldId="322"/>
            <ac:spMk id="7" creationId="{437A1C3C-77FB-4508-B64C-E9CC16CCD95B}"/>
          </ac:spMkLst>
        </pc:spChg>
        <pc:spChg chg="add del">
          <ac:chgData name="SHIH-YUAN WANG" userId="74e41599-6181-4c35-a830-65b43be5a534" providerId="ADAL" clId="{2234B436-7FC7-40BA-BC9F-9EAA48F98ABF}" dt="2021-05-04T06:14:28.271" v="1495" actId="478"/>
          <ac:spMkLst>
            <pc:docMk/>
            <pc:sldMk cId="404604879" sldId="322"/>
            <ac:spMk id="8" creationId="{F6CB749D-8796-4167-A877-2DFD2ADCCEA7}"/>
          </ac:spMkLst>
        </pc:spChg>
        <pc:spChg chg="add del mod">
          <ac:chgData name="SHIH-YUAN WANG" userId="74e41599-6181-4c35-a830-65b43be5a534" providerId="ADAL" clId="{2234B436-7FC7-40BA-BC9F-9EAA48F98ABF}" dt="2021-05-04T06:15:23.074" v="1525" actId="478"/>
          <ac:spMkLst>
            <pc:docMk/>
            <pc:sldMk cId="404604879" sldId="322"/>
            <ac:spMk id="9" creationId="{775D6552-EC20-4DB5-AB9C-CB9AF4402A91}"/>
          </ac:spMkLst>
        </pc:spChg>
        <pc:spChg chg="add del mod">
          <ac:chgData name="SHIH-YUAN WANG" userId="74e41599-6181-4c35-a830-65b43be5a534" providerId="ADAL" clId="{2234B436-7FC7-40BA-BC9F-9EAA48F98ABF}" dt="2021-05-04T06:14:56.647" v="1513" actId="478"/>
          <ac:spMkLst>
            <pc:docMk/>
            <pc:sldMk cId="404604879" sldId="322"/>
            <ac:spMk id="10" creationId="{13EEA960-EE21-425D-A35D-779E4C4646D3}"/>
          </ac:spMkLst>
        </pc:spChg>
        <pc:spChg chg="add del mod">
          <ac:chgData name="SHIH-YUAN WANG" userId="74e41599-6181-4c35-a830-65b43be5a534" providerId="ADAL" clId="{2234B436-7FC7-40BA-BC9F-9EAA48F98ABF}" dt="2021-05-04T06:14:55.858" v="1512" actId="478"/>
          <ac:spMkLst>
            <pc:docMk/>
            <pc:sldMk cId="404604879" sldId="322"/>
            <ac:spMk id="11" creationId="{E25614EB-BBC5-4A25-8E8F-E0B987154BD0}"/>
          </ac:spMkLst>
        </pc:spChg>
        <pc:spChg chg="add del mod">
          <ac:chgData name="SHIH-YUAN WANG" userId="74e41599-6181-4c35-a830-65b43be5a534" providerId="ADAL" clId="{2234B436-7FC7-40BA-BC9F-9EAA48F98ABF}" dt="2021-05-04T06:14:54.384" v="1511" actId="478"/>
          <ac:spMkLst>
            <pc:docMk/>
            <pc:sldMk cId="404604879" sldId="322"/>
            <ac:spMk id="12" creationId="{6B6B8871-ED26-482C-981B-1B794524E96E}"/>
          </ac:spMkLst>
        </pc:spChg>
        <pc:spChg chg="add mod">
          <ac:chgData name="SHIH-YUAN WANG" userId="74e41599-6181-4c35-a830-65b43be5a534" providerId="ADAL" clId="{2234B436-7FC7-40BA-BC9F-9EAA48F98ABF}" dt="2021-05-04T06:17:44.698" v="1572" actId="14100"/>
          <ac:spMkLst>
            <pc:docMk/>
            <pc:sldMk cId="404604879" sldId="322"/>
            <ac:spMk id="13" creationId="{A4AB4826-2AA6-4DE4-A4A4-8DA94D7F1918}"/>
          </ac:spMkLst>
        </pc:spChg>
        <pc:spChg chg="add mod">
          <ac:chgData name="SHIH-YUAN WANG" userId="74e41599-6181-4c35-a830-65b43be5a534" providerId="ADAL" clId="{2234B436-7FC7-40BA-BC9F-9EAA48F98ABF}" dt="2021-05-04T06:17:42.477" v="1571" actId="14100"/>
          <ac:spMkLst>
            <pc:docMk/>
            <pc:sldMk cId="404604879" sldId="322"/>
            <ac:spMk id="14" creationId="{B3E37E52-926C-4259-A3D3-724711F09F77}"/>
          </ac:spMkLst>
        </pc:spChg>
        <pc:spChg chg="add mod">
          <ac:chgData name="SHIH-YUAN WANG" userId="74e41599-6181-4c35-a830-65b43be5a534" providerId="ADAL" clId="{2234B436-7FC7-40BA-BC9F-9EAA48F98ABF}" dt="2021-05-04T06:19:36.741" v="1636" actId="13822"/>
          <ac:spMkLst>
            <pc:docMk/>
            <pc:sldMk cId="404604879" sldId="322"/>
            <ac:spMk id="15" creationId="{6DE16A4E-F44A-4328-B7D2-A1DBEA7443A6}"/>
          </ac:spMkLst>
        </pc:spChg>
        <pc:spChg chg="add mod">
          <ac:chgData name="SHIH-YUAN WANG" userId="74e41599-6181-4c35-a830-65b43be5a534" providerId="ADAL" clId="{2234B436-7FC7-40BA-BC9F-9EAA48F98ABF}" dt="2021-05-04T06:17:38.023" v="1569" actId="14100"/>
          <ac:spMkLst>
            <pc:docMk/>
            <pc:sldMk cId="404604879" sldId="322"/>
            <ac:spMk id="16" creationId="{CFE5C420-91F0-4E3C-9DCE-1F273970A888}"/>
          </ac:spMkLst>
        </pc:spChg>
        <pc:spChg chg="add mod">
          <ac:chgData name="SHIH-YUAN WANG" userId="74e41599-6181-4c35-a830-65b43be5a534" providerId="ADAL" clId="{2234B436-7FC7-40BA-BC9F-9EAA48F98ABF}" dt="2021-05-04T06:17:35.631" v="1568" actId="14100"/>
          <ac:spMkLst>
            <pc:docMk/>
            <pc:sldMk cId="404604879" sldId="322"/>
            <ac:spMk id="17" creationId="{2A50B3BD-0725-4E4D-B7A1-FC54CED14832}"/>
          </ac:spMkLst>
        </pc:spChg>
        <pc:spChg chg="add mod">
          <ac:chgData name="SHIH-YUAN WANG" userId="74e41599-6181-4c35-a830-65b43be5a534" providerId="ADAL" clId="{2234B436-7FC7-40BA-BC9F-9EAA48F98ABF}" dt="2021-05-05T02:29:18.905" v="1862" actId="1076"/>
          <ac:spMkLst>
            <pc:docMk/>
            <pc:sldMk cId="404604879" sldId="322"/>
            <ac:spMk id="18" creationId="{F6B122C0-014F-43FA-9A15-0F1D20BAB535}"/>
          </ac:spMkLst>
        </pc:spChg>
        <pc:spChg chg="add mod">
          <ac:chgData name="SHIH-YUAN WANG" userId="74e41599-6181-4c35-a830-65b43be5a534" providerId="ADAL" clId="{2234B436-7FC7-40BA-BC9F-9EAA48F98ABF}" dt="2021-05-05T02:29:21.604" v="1863" actId="1076"/>
          <ac:spMkLst>
            <pc:docMk/>
            <pc:sldMk cId="404604879" sldId="322"/>
            <ac:spMk id="19" creationId="{ED82AC0E-943B-4534-A1F1-2F6CA598DD94}"/>
          </ac:spMkLst>
        </pc:spChg>
        <pc:spChg chg="add del mod">
          <ac:chgData name="SHIH-YUAN WANG" userId="74e41599-6181-4c35-a830-65b43be5a534" providerId="ADAL" clId="{2234B436-7FC7-40BA-BC9F-9EAA48F98ABF}" dt="2021-05-04T06:18:49.341" v="1613" actId="478"/>
          <ac:spMkLst>
            <pc:docMk/>
            <pc:sldMk cId="404604879" sldId="322"/>
            <ac:spMk id="20" creationId="{3B8E0273-E043-465F-A674-9BBDD4EDBDED}"/>
          </ac:spMkLst>
        </pc:spChg>
        <pc:spChg chg="add del mod">
          <ac:chgData name="SHIH-YUAN WANG" userId="74e41599-6181-4c35-a830-65b43be5a534" providerId="ADAL" clId="{2234B436-7FC7-40BA-BC9F-9EAA48F98ABF}" dt="2021-05-04T06:17:59.429" v="1577" actId="478"/>
          <ac:spMkLst>
            <pc:docMk/>
            <pc:sldMk cId="404604879" sldId="322"/>
            <ac:spMk id="21" creationId="{F4D644BC-C2C4-4DEE-B2EF-AAB51C0DA179}"/>
          </ac:spMkLst>
        </pc:spChg>
        <pc:spChg chg="add mod">
          <ac:chgData name="SHIH-YUAN WANG" userId="74e41599-6181-4c35-a830-65b43be5a534" providerId="ADAL" clId="{2234B436-7FC7-40BA-BC9F-9EAA48F98ABF}" dt="2021-05-05T02:29:52.216" v="1866" actId="108"/>
          <ac:spMkLst>
            <pc:docMk/>
            <pc:sldMk cId="404604879" sldId="322"/>
            <ac:spMk id="22" creationId="{B9849B6E-835F-477F-9FF4-789AC25BC149}"/>
          </ac:spMkLst>
        </pc:spChg>
        <pc:spChg chg="add del mod">
          <ac:chgData name="SHIH-YUAN WANG" userId="74e41599-6181-4c35-a830-65b43be5a534" providerId="ADAL" clId="{2234B436-7FC7-40BA-BC9F-9EAA48F98ABF}" dt="2021-05-04T06:18:00.708" v="1578" actId="478"/>
          <ac:spMkLst>
            <pc:docMk/>
            <pc:sldMk cId="404604879" sldId="322"/>
            <ac:spMk id="23" creationId="{F278BEEB-1F45-4E8B-A809-95999281476A}"/>
          </ac:spMkLst>
        </pc:spChg>
        <pc:spChg chg="add del mod">
          <ac:chgData name="SHIH-YUAN WANG" userId="74e41599-6181-4c35-a830-65b43be5a534" providerId="ADAL" clId="{2234B436-7FC7-40BA-BC9F-9EAA48F98ABF}" dt="2021-05-04T06:20:16.527" v="1650" actId="478"/>
          <ac:spMkLst>
            <pc:docMk/>
            <pc:sldMk cId="404604879" sldId="322"/>
            <ac:spMk id="24" creationId="{71E26D6C-CACF-4BA0-8D0A-966320854846}"/>
          </ac:spMkLst>
        </pc:spChg>
        <pc:spChg chg="add del mod">
          <ac:chgData name="SHIH-YUAN WANG" userId="74e41599-6181-4c35-a830-65b43be5a534" providerId="ADAL" clId="{2234B436-7FC7-40BA-BC9F-9EAA48F98ABF}" dt="2021-05-04T06:18:01.695" v="1579" actId="478"/>
          <ac:spMkLst>
            <pc:docMk/>
            <pc:sldMk cId="404604879" sldId="322"/>
            <ac:spMk id="25" creationId="{86847841-1133-43F3-A43D-66E25DAEE152}"/>
          </ac:spMkLst>
        </pc:spChg>
        <pc:spChg chg="add mod">
          <ac:chgData name="SHIH-YUAN WANG" userId="74e41599-6181-4c35-a830-65b43be5a534" providerId="ADAL" clId="{2234B436-7FC7-40BA-BC9F-9EAA48F98ABF}" dt="2021-05-05T02:29:28.429" v="1864" actId="1076"/>
          <ac:spMkLst>
            <pc:docMk/>
            <pc:sldMk cId="404604879" sldId="322"/>
            <ac:spMk id="28" creationId="{32ED8596-E5EC-462D-B17D-1B7E0185C85D}"/>
          </ac:spMkLst>
        </pc:spChg>
        <pc:spChg chg="add mod">
          <ac:chgData name="SHIH-YUAN WANG" userId="74e41599-6181-4c35-a830-65b43be5a534" providerId="ADAL" clId="{2234B436-7FC7-40BA-BC9F-9EAA48F98ABF}" dt="2021-05-04T06:19:10.363" v="1633" actId="1076"/>
          <ac:spMkLst>
            <pc:docMk/>
            <pc:sldMk cId="404604879" sldId="322"/>
            <ac:spMk id="29" creationId="{7134F462-1947-4A1C-9D8E-B2C485E49C60}"/>
          </ac:spMkLst>
        </pc:spChg>
        <pc:spChg chg="add mod">
          <ac:chgData name="SHIH-YUAN WANG" userId="74e41599-6181-4c35-a830-65b43be5a534" providerId="ADAL" clId="{2234B436-7FC7-40BA-BC9F-9EAA48F98ABF}" dt="2021-05-04T06:19:57.869" v="1642" actId="20577"/>
          <ac:spMkLst>
            <pc:docMk/>
            <pc:sldMk cId="404604879" sldId="322"/>
            <ac:spMk id="30" creationId="{4ACF7D01-8779-4074-B4FE-8146777664B4}"/>
          </ac:spMkLst>
        </pc:spChg>
        <pc:spChg chg="add mod">
          <ac:chgData name="SHIH-YUAN WANG" userId="74e41599-6181-4c35-a830-65b43be5a534" providerId="ADAL" clId="{2234B436-7FC7-40BA-BC9F-9EAA48F98ABF}" dt="2021-05-04T06:20:02.700" v="1644" actId="1076"/>
          <ac:spMkLst>
            <pc:docMk/>
            <pc:sldMk cId="404604879" sldId="322"/>
            <ac:spMk id="31" creationId="{6BC30ED0-2151-43B9-B22B-DF0FE4CB8E41}"/>
          </ac:spMkLst>
        </pc:spChg>
        <pc:spChg chg="add mod">
          <ac:chgData name="SHIH-YUAN WANG" userId="74e41599-6181-4c35-a830-65b43be5a534" providerId="ADAL" clId="{2234B436-7FC7-40BA-BC9F-9EAA48F98ABF}" dt="2021-05-04T06:20:06.585" v="1646" actId="1076"/>
          <ac:spMkLst>
            <pc:docMk/>
            <pc:sldMk cId="404604879" sldId="322"/>
            <ac:spMk id="32" creationId="{E6B3E36E-ECAD-426B-86FE-E4225D868534}"/>
          </ac:spMkLst>
        </pc:spChg>
        <pc:spChg chg="add mod">
          <ac:chgData name="SHIH-YUAN WANG" userId="74e41599-6181-4c35-a830-65b43be5a534" providerId="ADAL" clId="{2234B436-7FC7-40BA-BC9F-9EAA48F98ABF}" dt="2021-05-05T02:46:17.506" v="1886" actId="1076"/>
          <ac:spMkLst>
            <pc:docMk/>
            <pc:sldMk cId="404604879" sldId="322"/>
            <ac:spMk id="33" creationId="{4BD0964D-F4E4-486A-9A7F-9B7D4DED9B51}"/>
          </ac:spMkLst>
        </pc:spChg>
        <pc:spChg chg="add mod">
          <ac:chgData name="SHIH-YUAN WANG" userId="74e41599-6181-4c35-a830-65b43be5a534" providerId="ADAL" clId="{2234B436-7FC7-40BA-BC9F-9EAA48F98ABF}" dt="2021-05-05T02:29:56.674" v="1868" actId="14100"/>
          <ac:spMkLst>
            <pc:docMk/>
            <pc:sldMk cId="404604879" sldId="322"/>
            <ac:spMk id="34" creationId="{7115A554-B65B-4E17-8107-227FB108A64A}"/>
          </ac:spMkLst>
        </pc:spChg>
        <pc:picChg chg="mod">
          <ac:chgData name="SHIH-YUAN WANG" userId="74e41599-6181-4c35-a830-65b43be5a534" providerId="ADAL" clId="{2234B436-7FC7-40BA-BC9F-9EAA48F98ABF}" dt="2021-05-05T02:46:06.533" v="1883" actId="14100"/>
          <ac:picMkLst>
            <pc:docMk/>
            <pc:sldMk cId="404604879" sldId="322"/>
            <ac:picMk id="5" creationId="{E1E620E9-AB96-4B43-826E-8923D017D67D}"/>
          </ac:picMkLst>
        </pc:picChg>
        <pc:picChg chg="add del mod modCrop">
          <ac:chgData name="SHIH-YUAN WANG" userId="74e41599-6181-4c35-a830-65b43be5a534" providerId="ADAL" clId="{2234B436-7FC7-40BA-BC9F-9EAA48F98ABF}" dt="2021-05-04T06:17:51.449" v="1574" actId="478"/>
          <ac:picMkLst>
            <pc:docMk/>
            <pc:sldMk cId="404604879" sldId="322"/>
            <ac:picMk id="26" creationId="{6943CEF5-AF60-4311-9E91-01F6CEE43B3B}"/>
          </ac:picMkLst>
        </pc:picChg>
        <pc:picChg chg="add mod">
          <ac:chgData name="SHIH-YUAN WANG" userId="74e41599-6181-4c35-a830-65b43be5a534" providerId="ADAL" clId="{2234B436-7FC7-40BA-BC9F-9EAA48F98ABF}" dt="2021-05-04T06:17:54.846" v="1576" actId="1076"/>
          <ac:picMkLst>
            <pc:docMk/>
            <pc:sldMk cId="404604879" sldId="322"/>
            <ac:picMk id="27" creationId="{3D71C19F-7021-40E4-8168-067111E4837D}"/>
          </ac:picMkLst>
        </pc:picChg>
        <pc:picChg chg="add mod">
          <ac:chgData name="SHIH-YUAN WANG" userId="74e41599-6181-4c35-a830-65b43be5a534" providerId="ADAL" clId="{2234B436-7FC7-40BA-BC9F-9EAA48F98ABF}" dt="2021-05-05T02:46:13.538" v="1885" actId="14100"/>
          <ac:picMkLst>
            <pc:docMk/>
            <pc:sldMk cId="404604879" sldId="322"/>
            <ac:picMk id="36" creationId="{C8DFE34F-A64F-4320-AAA1-1A7FD66FECF8}"/>
          </ac:picMkLst>
        </pc:picChg>
        <pc:picChg chg="mod">
          <ac:chgData name="SHIH-YUAN WANG" userId="74e41599-6181-4c35-a830-65b43be5a534" providerId="ADAL" clId="{2234B436-7FC7-40BA-BC9F-9EAA48F98ABF}" dt="2021-05-06T02:08:47.478" v="1912" actId="14100"/>
          <ac:picMkLst>
            <pc:docMk/>
            <pc:sldMk cId="404604879" sldId="322"/>
            <ac:picMk id="1026" creationId="{9DA3455B-D1CC-104A-9039-FFE90745A847}"/>
          </ac:picMkLst>
        </pc:picChg>
      </pc:sldChg>
      <pc:sldChg chg="addSp delSp modSp new del mod">
        <pc:chgData name="SHIH-YUAN WANG" userId="74e41599-6181-4c35-a830-65b43be5a534" providerId="ADAL" clId="{2234B436-7FC7-40BA-BC9F-9EAA48F98ABF}" dt="2021-05-04T06:06:54.754" v="1482" actId="2696"/>
        <pc:sldMkLst>
          <pc:docMk/>
          <pc:sldMk cId="1597513576" sldId="322"/>
        </pc:sldMkLst>
        <pc:spChg chg="del">
          <ac:chgData name="SHIH-YUAN WANG" userId="74e41599-6181-4c35-a830-65b43be5a534" providerId="ADAL" clId="{2234B436-7FC7-40BA-BC9F-9EAA48F98ABF}" dt="2021-05-04T06:03:47.208" v="1458"/>
          <ac:spMkLst>
            <pc:docMk/>
            <pc:sldMk cId="1597513576" sldId="322"/>
            <ac:spMk id="4" creationId="{A639DE74-B0BE-4535-ADA4-E357DA6BBC58}"/>
          </ac:spMkLst>
        </pc:spChg>
        <pc:spChg chg="del">
          <ac:chgData name="SHIH-YUAN WANG" userId="74e41599-6181-4c35-a830-65b43be5a534" providerId="ADAL" clId="{2234B436-7FC7-40BA-BC9F-9EAA48F98ABF}" dt="2021-05-04T06:03:46.502" v="1457"/>
          <ac:spMkLst>
            <pc:docMk/>
            <pc:sldMk cId="1597513576" sldId="322"/>
            <ac:spMk id="5" creationId="{2FE5038E-2AC3-4436-8F45-577E726CDA81}"/>
          </ac:spMkLst>
        </pc:spChg>
        <pc:spChg chg="del">
          <ac:chgData name="SHIH-YUAN WANG" userId="74e41599-6181-4c35-a830-65b43be5a534" providerId="ADAL" clId="{2234B436-7FC7-40BA-BC9F-9EAA48F98ABF}" dt="2021-05-04T06:03:43.614" v="1456"/>
          <ac:spMkLst>
            <pc:docMk/>
            <pc:sldMk cId="1597513576" sldId="322"/>
            <ac:spMk id="6" creationId="{0B4149DC-430D-4A0A-8E70-9D6843E7DB2B}"/>
          </ac:spMkLst>
        </pc:spChg>
        <pc:spChg chg="mod">
          <ac:chgData name="SHIH-YUAN WANG" userId="74e41599-6181-4c35-a830-65b43be5a534" providerId="ADAL" clId="{2234B436-7FC7-40BA-BC9F-9EAA48F98ABF}" dt="2021-05-04T06:05:22.012" v="1479" actId="1076"/>
          <ac:spMkLst>
            <pc:docMk/>
            <pc:sldMk cId="1597513576" sldId="322"/>
            <ac:spMk id="7" creationId="{2E5975C8-1DB4-4AA4-92A9-26A65204B8DB}"/>
          </ac:spMkLst>
        </pc:spChg>
        <pc:picChg chg="add mod">
          <ac:chgData name="SHIH-YUAN WANG" userId="74e41599-6181-4c35-a830-65b43be5a534" providerId="ADAL" clId="{2234B436-7FC7-40BA-BC9F-9EAA48F98ABF}" dt="2021-05-04T06:05:00.732" v="1475" actId="1076"/>
          <ac:picMkLst>
            <pc:docMk/>
            <pc:sldMk cId="1597513576" sldId="322"/>
            <ac:picMk id="16" creationId="{5F2A7CBC-A492-402A-8B55-ED115101C7E9}"/>
          </ac:picMkLst>
        </pc:picChg>
        <pc:picChg chg="add mod">
          <ac:chgData name="SHIH-YUAN WANG" userId="74e41599-6181-4c35-a830-65b43be5a534" providerId="ADAL" clId="{2234B436-7FC7-40BA-BC9F-9EAA48F98ABF}" dt="2021-05-04T06:05:05.196" v="1478" actId="1076"/>
          <ac:picMkLst>
            <pc:docMk/>
            <pc:sldMk cId="1597513576" sldId="322"/>
            <ac:picMk id="17" creationId="{56F87558-C9B2-4CA3-86C8-C29A20F50BA4}"/>
          </ac:picMkLst>
        </pc:picChg>
        <pc:picChg chg="add mod">
          <ac:chgData name="SHIH-YUAN WANG" userId="74e41599-6181-4c35-a830-65b43be5a534" providerId="ADAL" clId="{2234B436-7FC7-40BA-BC9F-9EAA48F98ABF}" dt="2021-05-04T06:04:54.210" v="1470" actId="1076"/>
          <ac:picMkLst>
            <pc:docMk/>
            <pc:sldMk cId="1597513576" sldId="322"/>
            <ac:picMk id="18" creationId="{0433E3D1-FEE5-4584-909C-ECBA50CD0064}"/>
          </ac:picMkLst>
        </pc:picChg>
        <pc:picChg chg="add mod">
          <ac:chgData name="SHIH-YUAN WANG" userId="74e41599-6181-4c35-a830-65b43be5a534" providerId="ADAL" clId="{2234B436-7FC7-40BA-BC9F-9EAA48F98ABF}" dt="2021-05-04T06:04:51.345" v="1468" actId="1076"/>
          <ac:picMkLst>
            <pc:docMk/>
            <pc:sldMk cId="1597513576" sldId="322"/>
            <ac:picMk id="19" creationId="{9EB492D8-18AD-4CC7-82BC-62D425FCC05E}"/>
          </ac:picMkLst>
        </pc:picChg>
        <pc:picChg chg="add del mod">
          <ac:chgData name="SHIH-YUAN WANG" userId="74e41599-6181-4c35-a830-65b43be5a534" providerId="ADAL" clId="{2234B436-7FC7-40BA-BC9F-9EAA48F98ABF}" dt="2021-05-04T06:04:04.707" v="1462" actId="21"/>
          <ac:picMkLst>
            <pc:docMk/>
            <pc:sldMk cId="1597513576" sldId="322"/>
            <ac:picMk id="20" creationId="{8009E6CF-3B7E-4812-82DB-09817D3F32C2}"/>
          </ac:picMkLst>
        </pc:picChg>
        <pc:picChg chg="add mod">
          <ac:chgData name="SHIH-YUAN WANG" userId="74e41599-6181-4c35-a830-65b43be5a534" providerId="ADAL" clId="{2234B436-7FC7-40BA-BC9F-9EAA48F98ABF}" dt="2021-05-04T06:05:01.641" v="1476" actId="1076"/>
          <ac:picMkLst>
            <pc:docMk/>
            <pc:sldMk cId="1597513576" sldId="322"/>
            <ac:picMk id="21" creationId="{89859A53-7131-48AF-A114-A8F02A296C45}"/>
          </ac:picMkLst>
        </pc:picChg>
      </pc:sldChg>
      <pc:sldChg chg="new del">
        <pc:chgData name="SHIH-YUAN WANG" userId="74e41599-6181-4c35-a830-65b43be5a534" providerId="ADAL" clId="{2234B436-7FC7-40BA-BC9F-9EAA48F98ABF}" dt="2021-05-04T06:06:37.149" v="1481" actId="680"/>
        <pc:sldMkLst>
          <pc:docMk/>
          <pc:sldMk cId="2995926313" sldId="323"/>
        </pc:sldMkLst>
      </pc:sldChg>
      <pc:sldChg chg="modSp mod">
        <pc:chgData name="SHIH-YUAN WANG" userId="74e41599-6181-4c35-a830-65b43be5a534" providerId="ADAL" clId="{2234B436-7FC7-40BA-BC9F-9EAA48F98ABF}" dt="2021-05-05T03:48:37.849" v="1902" actId="1076"/>
        <pc:sldMkLst>
          <pc:docMk/>
          <pc:sldMk cId="4183583038" sldId="323"/>
        </pc:sldMkLst>
        <pc:spChg chg="mod">
          <ac:chgData name="SHIH-YUAN WANG" userId="74e41599-6181-4c35-a830-65b43be5a534" providerId="ADAL" clId="{2234B436-7FC7-40BA-BC9F-9EAA48F98ABF}" dt="2021-05-05T02:15:40.765" v="1821" actId="20577"/>
          <ac:spMkLst>
            <pc:docMk/>
            <pc:sldMk cId="4183583038" sldId="323"/>
            <ac:spMk id="11" creationId="{C90648F8-4290-4C0E-ADB2-0C8818A8786E}"/>
          </ac:spMkLst>
        </pc:spChg>
        <pc:picChg chg="mod">
          <ac:chgData name="SHIH-YUAN WANG" userId="74e41599-6181-4c35-a830-65b43be5a534" providerId="ADAL" clId="{2234B436-7FC7-40BA-BC9F-9EAA48F98ABF}" dt="2021-05-05T02:15:59.779" v="1825" actId="1076"/>
          <ac:picMkLst>
            <pc:docMk/>
            <pc:sldMk cId="4183583038" sldId="323"/>
            <ac:picMk id="6" creationId="{4AB5FF95-2D1A-4992-BFBC-C99366AA4345}"/>
          </ac:picMkLst>
        </pc:picChg>
        <pc:picChg chg="mod">
          <ac:chgData name="SHIH-YUAN WANG" userId="74e41599-6181-4c35-a830-65b43be5a534" providerId="ADAL" clId="{2234B436-7FC7-40BA-BC9F-9EAA48F98ABF}" dt="2021-05-05T03:48:37.849" v="1902" actId="1076"/>
          <ac:picMkLst>
            <pc:docMk/>
            <pc:sldMk cId="4183583038" sldId="323"/>
            <ac:picMk id="10" creationId="{8441E8DA-06BD-47D3-B141-9A5E4AEDC8EF}"/>
          </ac:picMkLst>
        </pc:picChg>
      </pc:sldChg>
      <pc:sldChg chg="modSp mod">
        <pc:chgData name="SHIH-YUAN WANG" userId="74e41599-6181-4c35-a830-65b43be5a534" providerId="ADAL" clId="{2234B436-7FC7-40BA-BC9F-9EAA48F98ABF}" dt="2021-05-05T03:48:46.385" v="1903" actId="1076"/>
        <pc:sldMkLst>
          <pc:docMk/>
          <pc:sldMk cId="4086618734" sldId="324"/>
        </pc:sldMkLst>
        <pc:spChg chg="mod">
          <ac:chgData name="SHIH-YUAN WANG" userId="74e41599-6181-4c35-a830-65b43be5a534" providerId="ADAL" clId="{2234B436-7FC7-40BA-BC9F-9EAA48F98ABF}" dt="2021-05-05T02:16:12.384" v="1827" actId="20577"/>
          <ac:spMkLst>
            <pc:docMk/>
            <pc:sldMk cId="4086618734" sldId="324"/>
            <ac:spMk id="2" creationId="{39817993-11D1-48A7-9F0D-6CE0F5852ACD}"/>
          </ac:spMkLst>
        </pc:spChg>
        <pc:spChg chg="mod">
          <ac:chgData name="SHIH-YUAN WANG" userId="74e41599-6181-4c35-a830-65b43be5a534" providerId="ADAL" clId="{2234B436-7FC7-40BA-BC9F-9EAA48F98ABF}" dt="2021-05-05T02:13:53.447" v="1814" actId="255"/>
          <ac:spMkLst>
            <pc:docMk/>
            <pc:sldMk cId="4086618734" sldId="324"/>
            <ac:spMk id="3" creationId="{3D58CA8B-53D0-4A55-9777-2CF0BC9E61A8}"/>
          </ac:spMkLst>
        </pc:spChg>
        <pc:graphicFrameChg chg="mod">
          <ac:chgData name="SHIH-YUAN WANG" userId="74e41599-6181-4c35-a830-65b43be5a534" providerId="ADAL" clId="{2234B436-7FC7-40BA-BC9F-9EAA48F98ABF}" dt="2021-05-05T02:14:59.816" v="1820" actId="14100"/>
          <ac:graphicFrameMkLst>
            <pc:docMk/>
            <pc:sldMk cId="4086618734" sldId="324"/>
            <ac:graphicFrameMk id="10" creationId="{F2B31613-2834-4CBE-9B09-5B3F300F2131}"/>
          </ac:graphicFrameMkLst>
        </pc:graphicFrameChg>
        <pc:picChg chg="mod ord">
          <ac:chgData name="SHIH-YUAN WANG" userId="74e41599-6181-4c35-a830-65b43be5a534" providerId="ADAL" clId="{2234B436-7FC7-40BA-BC9F-9EAA48F98ABF}" dt="2021-05-05T02:13:37.390" v="1810" actId="1076"/>
          <ac:picMkLst>
            <pc:docMk/>
            <pc:sldMk cId="4086618734" sldId="324"/>
            <ac:picMk id="6" creationId="{CB217D38-90DD-46B3-9005-6B57877FF9BB}"/>
          </ac:picMkLst>
        </pc:picChg>
        <pc:picChg chg="mod">
          <ac:chgData name="SHIH-YUAN WANG" userId="74e41599-6181-4c35-a830-65b43be5a534" providerId="ADAL" clId="{2234B436-7FC7-40BA-BC9F-9EAA48F98ABF}" dt="2021-05-05T03:48:46.385" v="1903" actId="1076"/>
          <ac:picMkLst>
            <pc:docMk/>
            <pc:sldMk cId="4086618734" sldId="324"/>
            <ac:picMk id="7" creationId="{71F2C73F-F1C7-4417-BD31-E4092DF117C6}"/>
          </ac:picMkLst>
        </pc:picChg>
      </pc:sldChg>
    </pc:docChg>
  </pc:docChgLst>
  <pc:docChgLst>
    <pc:chgData name="YUJIE WEN" userId="S::wen44@wisc.edu::741902f3-7808-4c66-9642-8dafca151e84" providerId="AD" clId="Web-{6F2A4A43-2CE4-4B5F-908C-F34D546B47CC}"/>
    <pc:docChg chg="modSld">
      <pc:chgData name="YUJIE WEN" userId="S::wen44@wisc.edu::741902f3-7808-4c66-9642-8dafca151e84" providerId="AD" clId="Web-{6F2A4A43-2CE4-4B5F-908C-F34D546B47CC}" dt="2021-05-06T02:09:03.780" v="0" actId="1076"/>
      <pc:docMkLst>
        <pc:docMk/>
      </pc:docMkLst>
      <pc:sldChg chg="modSp">
        <pc:chgData name="YUJIE WEN" userId="S::wen44@wisc.edu::741902f3-7808-4c66-9642-8dafca151e84" providerId="AD" clId="Web-{6F2A4A43-2CE4-4B5F-908C-F34D546B47CC}" dt="2021-05-06T02:09:03.780" v="0" actId="1076"/>
        <pc:sldMkLst>
          <pc:docMk/>
          <pc:sldMk cId="4086618734" sldId="324"/>
        </pc:sldMkLst>
        <pc:picChg chg="mod">
          <ac:chgData name="YUJIE WEN" userId="S::wen44@wisc.edu::741902f3-7808-4c66-9642-8dafca151e84" providerId="AD" clId="Web-{6F2A4A43-2CE4-4B5F-908C-F34D546B47CC}" dt="2021-05-06T02:09:03.780" v="0" actId="1076"/>
          <ac:picMkLst>
            <pc:docMk/>
            <pc:sldMk cId="4086618734" sldId="324"/>
            <ac:picMk id="7" creationId="{71F2C73F-F1C7-4417-BD31-E4092DF117C6}"/>
          </ac:picMkLst>
        </pc:picChg>
      </pc:sldChg>
    </pc:docChg>
  </pc:docChgLst>
  <pc:docChgLst>
    <pc:chgData name="Mark Tegeler" userId="19d9ce55-c4d9-4157-a65a-f688f4f34b28" providerId="ADAL" clId="{8BF70019-CF52-F345-89DD-13C926519516}"/>
    <pc:docChg chg="undo custSel addSld delSld modSld">
      <pc:chgData name="Mark Tegeler" userId="19d9ce55-c4d9-4157-a65a-f688f4f34b28" providerId="ADAL" clId="{8BF70019-CF52-F345-89DD-13C926519516}" dt="2021-05-06T02:03:11.878" v="3760" actId="1076"/>
      <pc:docMkLst>
        <pc:docMk/>
      </pc:docMkLst>
      <pc:sldChg chg="modSp mod">
        <pc:chgData name="Mark Tegeler" userId="19d9ce55-c4d9-4157-a65a-f688f4f34b28" providerId="ADAL" clId="{8BF70019-CF52-F345-89DD-13C926519516}" dt="2021-05-05T21:02:21.030" v="2953" actId="20577"/>
        <pc:sldMkLst>
          <pc:docMk/>
          <pc:sldMk cId="1495496538" sldId="257"/>
        </pc:sldMkLst>
        <pc:spChg chg="mod">
          <ac:chgData name="Mark Tegeler" userId="19d9ce55-c4d9-4157-a65a-f688f4f34b28" providerId="ADAL" clId="{8BF70019-CF52-F345-89DD-13C926519516}" dt="2021-05-04T19:50:13.835" v="133" actId="20577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Mark Tegeler" userId="19d9ce55-c4d9-4157-a65a-f688f4f34b28" providerId="ADAL" clId="{8BF70019-CF52-F345-89DD-13C926519516}" dt="2021-05-05T21:02:21.030" v="2953" actId="20577"/>
          <ac:spMkLst>
            <pc:docMk/>
            <pc:sldMk cId="1495496538" sldId="257"/>
            <ac:spMk id="4" creationId="{C6D24F99-E026-485A-96CD-AEC98137262A}"/>
          </ac:spMkLst>
        </pc:spChg>
      </pc:sldChg>
      <pc:sldChg chg="modSp mod">
        <pc:chgData name="Mark Tegeler" userId="19d9ce55-c4d9-4157-a65a-f688f4f34b28" providerId="ADAL" clId="{8BF70019-CF52-F345-89DD-13C926519516}" dt="2021-05-05T20:30:37.878" v="2251" actId="20577"/>
        <pc:sldMkLst>
          <pc:docMk/>
          <pc:sldMk cId="2371563889" sldId="266"/>
        </pc:sldMkLst>
        <pc:spChg chg="mod">
          <ac:chgData name="Mark Tegeler" userId="19d9ce55-c4d9-4157-a65a-f688f4f34b28" providerId="ADAL" clId="{8BF70019-CF52-F345-89DD-13C926519516}" dt="2021-05-05T20:30:37.878" v="2251" actId="20577"/>
          <ac:spMkLst>
            <pc:docMk/>
            <pc:sldMk cId="2371563889" sldId="266"/>
            <ac:spMk id="7" creationId="{1D6EB617-E017-4B26-9576-8578E948979A}"/>
          </ac:spMkLst>
        </pc:spChg>
      </pc:sldChg>
      <pc:sldChg chg="del">
        <pc:chgData name="Mark Tegeler" userId="19d9ce55-c4d9-4157-a65a-f688f4f34b28" providerId="ADAL" clId="{8BF70019-CF52-F345-89DD-13C926519516}" dt="2021-05-05T20:47:27.986" v="2514" actId="2696"/>
        <pc:sldMkLst>
          <pc:docMk/>
          <pc:sldMk cId="3462884272" sldId="272"/>
        </pc:sldMkLst>
      </pc:sldChg>
      <pc:sldChg chg="addSp delSp modSp del mod">
        <pc:chgData name="Mark Tegeler" userId="19d9ce55-c4d9-4157-a65a-f688f4f34b28" providerId="ADAL" clId="{8BF70019-CF52-F345-89DD-13C926519516}" dt="2021-05-05T20:47:29.262" v="2515" actId="2696"/>
        <pc:sldMkLst>
          <pc:docMk/>
          <pc:sldMk cId="3242389936" sldId="273"/>
        </pc:sldMkLst>
        <pc:spChg chg="add del mod">
          <ac:chgData name="Mark Tegeler" userId="19d9ce55-c4d9-4157-a65a-f688f4f34b28" providerId="ADAL" clId="{8BF70019-CF52-F345-89DD-13C926519516}" dt="2021-05-05T18:00:00.728" v="851"/>
          <ac:spMkLst>
            <pc:docMk/>
            <pc:sldMk cId="3242389936" sldId="273"/>
            <ac:spMk id="2" creationId="{B1E50A6D-0B04-F444-8659-995880065183}"/>
          </ac:spMkLst>
        </pc:spChg>
        <pc:spChg chg="mod">
          <ac:chgData name="Mark Tegeler" userId="19d9ce55-c4d9-4157-a65a-f688f4f34b28" providerId="ADAL" clId="{8BF70019-CF52-F345-89DD-13C926519516}" dt="2021-05-05T17:59:55.964" v="848" actId="1076"/>
          <ac:spMkLst>
            <pc:docMk/>
            <pc:sldMk cId="3242389936" sldId="273"/>
            <ac:spMk id="7" creationId="{A7F42263-DE86-44BB-AC19-CD7982D365B2}"/>
          </ac:spMkLst>
        </pc:spChg>
      </pc:sldChg>
      <pc:sldChg chg="addSp delSp modSp mod">
        <pc:chgData name="Mark Tegeler" userId="19d9ce55-c4d9-4157-a65a-f688f4f34b28" providerId="ADAL" clId="{8BF70019-CF52-F345-89DD-13C926519516}" dt="2021-05-05T21:05:07.568" v="2994" actId="1035"/>
        <pc:sldMkLst>
          <pc:docMk/>
          <pc:sldMk cId="196070355" sldId="282"/>
        </pc:sldMkLst>
        <pc:spChg chg="add del mod">
          <ac:chgData name="Mark Tegeler" userId="19d9ce55-c4d9-4157-a65a-f688f4f34b28" providerId="ADAL" clId="{8BF70019-CF52-F345-89DD-13C926519516}" dt="2021-05-05T21:05:01.829" v="2993" actId="1076"/>
          <ac:spMkLst>
            <pc:docMk/>
            <pc:sldMk cId="196070355" sldId="282"/>
            <ac:spMk id="2" creationId="{FBF5A362-77E6-6D4D-AC6D-A68BFF240135}"/>
          </ac:spMkLst>
        </pc:spChg>
        <pc:picChg chg="mod">
          <ac:chgData name="Mark Tegeler" userId="19d9ce55-c4d9-4157-a65a-f688f4f34b28" providerId="ADAL" clId="{8BF70019-CF52-F345-89DD-13C926519516}" dt="2021-05-05T21:05:07.568" v="2994" actId="1035"/>
          <ac:picMkLst>
            <pc:docMk/>
            <pc:sldMk cId="196070355" sldId="282"/>
            <ac:picMk id="17" creationId="{18B7855D-2DE6-49A4-BA98-97404403C66B}"/>
          </ac:picMkLst>
        </pc:picChg>
      </pc:sldChg>
      <pc:sldChg chg="del">
        <pc:chgData name="Mark Tegeler" userId="19d9ce55-c4d9-4157-a65a-f688f4f34b28" providerId="ADAL" clId="{8BF70019-CF52-F345-89DD-13C926519516}" dt="2021-05-05T20:47:42.428" v="2516" actId="2696"/>
        <pc:sldMkLst>
          <pc:docMk/>
          <pc:sldMk cId="1154969311" sldId="286"/>
        </pc:sldMkLst>
      </pc:sldChg>
      <pc:sldChg chg="del">
        <pc:chgData name="Mark Tegeler" userId="19d9ce55-c4d9-4157-a65a-f688f4f34b28" providerId="ADAL" clId="{8BF70019-CF52-F345-89DD-13C926519516}" dt="2021-05-05T20:47:43.815" v="2517" actId="2696"/>
        <pc:sldMkLst>
          <pc:docMk/>
          <pc:sldMk cId="3149670743" sldId="289"/>
        </pc:sldMkLst>
      </pc:sldChg>
      <pc:sldChg chg="del">
        <pc:chgData name="Mark Tegeler" userId="19d9ce55-c4d9-4157-a65a-f688f4f34b28" providerId="ADAL" clId="{8BF70019-CF52-F345-89DD-13C926519516}" dt="2021-05-05T20:47:46.784" v="2518" actId="2696"/>
        <pc:sldMkLst>
          <pc:docMk/>
          <pc:sldMk cId="1163063007" sldId="293"/>
        </pc:sldMkLst>
      </pc:sldChg>
      <pc:sldChg chg="del">
        <pc:chgData name="Mark Tegeler" userId="19d9ce55-c4d9-4157-a65a-f688f4f34b28" providerId="ADAL" clId="{8BF70019-CF52-F345-89DD-13C926519516}" dt="2021-05-05T20:47:48.801" v="2519" actId="2696"/>
        <pc:sldMkLst>
          <pc:docMk/>
          <pc:sldMk cId="2900026269" sldId="300"/>
        </pc:sldMkLst>
      </pc:sldChg>
      <pc:sldChg chg="modSp">
        <pc:chgData name="Mark Tegeler" userId="19d9ce55-c4d9-4157-a65a-f688f4f34b28" providerId="ADAL" clId="{8BF70019-CF52-F345-89DD-13C926519516}" dt="2021-05-05T20:32:21.999" v="2281" actId="20577"/>
        <pc:sldMkLst>
          <pc:docMk/>
          <pc:sldMk cId="960013367" sldId="302"/>
        </pc:sldMkLst>
        <pc:graphicFrameChg chg="mod">
          <ac:chgData name="Mark Tegeler" userId="19d9ce55-c4d9-4157-a65a-f688f4f34b28" providerId="ADAL" clId="{8BF70019-CF52-F345-89DD-13C926519516}" dt="2021-05-05T20:32:21.999" v="2281" actId="20577"/>
          <ac:graphicFrameMkLst>
            <pc:docMk/>
            <pc:sldMk cId="960013367" sldId="302"/>
            <ac:graphicFrameMk id="8" creationId="{8E255A9A-A43E-4B96-9107-121B1C0C6660}"/>
          </ac:graphicFrameMkLst>
        </pc:graphicFrameChg>
      </pc:sldChg>
      <pc:sldChg chg="addSp delSp modSp mod">
        <pc:chgData name="Mark Tegeler" userId="19d9ce55-c4d9-4157-a65a-f688f4f34b28" providerId="ADAL" clId="{8BF70019-CF52-F345-89DD-13C926519516}" dt="2021-05-05T18:29:16.360" v="1034" actId="21"/>
        <pc:sldMkLst>
          <pc:docMk/>
          <pc:sldMk cId="3742886808" sldId="305"/>
        </pc:sldMkLst>
        <pc:picChg chg="add del mod">
          <ac:chgData name="Mark Tegeler" userId="19d9ce55-c4d9-4157-a65a-f688f4f34b28" providerId="ADAL" clId="{8BF70019-CF52-F345-89DD-13C926519516}" dt="2021-05-05T18:29:16.360" v="1034" actId="21"/>
          <ac:picMkLst>
            <pc:docMk/>
            <pc:sldMk cId="3742886808" sldId="305"/>
            <ac:picMk id="5" creationId="{F7F856D7-D674-514A-B3DF-14F9964326A0}"/>
          </ac:picMkLst>
        </pc:picChg>
      </pc:sldChg>
      <pc:sldChg chg="delSp modSp mod">
        <pc:chgData name="Mark Tegeler" userId="19d9ce55-c4d9-4157-a65a-f688f4f34b28" providerId="ADAL" clId="{8BF70019-CF52-F345-89DD-13C926519516}" dt="2021-05-04T04:07:14.427" v="1" actId="478"/>
        <pc:sldMkLst>
          <pc:docMk/>
          <pc:sldMk cId="4139879579" sldId="306"/>
        </pc:sldMkLst>
        <pc:spChg chg="del mod">
          <ac:chgData name="Mark Tegeler" userId="19d9ce55-c4d9-4157-a65a-f688f4f34b28" providerId="ADAL" clId="{8BF70019-CF52-F345-89DD-13C926519516}" dt="2021-05-04T04:07:14.427" v="1" actId="478"/>
          <ac:spMkLst>
            <pc:docMk/>
            <pc:sldMk cId="4139879579" sldId="306"/>
            <ac:spMk id="4" creationId="{4CD0BD52-CF5A-4F54-9971-D80B76B5310B}"/>
          </ac:spMkLst>
        </pc:spChg>
      </pc:sldChg>
      <pc:sldChg chg="addSp delSp modSp mod modClrScheme chgLayout">
        <pc:chgData name="Mark Tegeler" userId="19d9ce55-c4d9-4157-a65a-f688f4f34b28" providerId="ADAL" clId="{8BF70019-CF52-F345-89DD-13C926519516}" dt="2021-05-05T19:11:55.918" v="1050" actId="478"/>
        <pc:sldMkLst>
          <pc:docMk/>
          <pc:sldMk cId="2807194750" sldId="308"/>
        </pc:sldMkLst>
        <pc:spChg chg="mod">
          <ac:chgData name="Mark Tegeler" userId="19d9ce55-c4d9-4157-a65a-f688f4f34b28" providerId="ADAL" clId="{8BF70019-CF52-F345-89DD-13C926519516}" dt="2021-05-05T19:10:57.407" v="1044" actId="26606"/>
          <ac:spMkLst>
            <pc:docMk/>
            <pc:sldMk cId="2807194750" sldId="308"/>
            <ac:spMk id="2" creationId="{D0EDCDC2-714C-4E24-AD9C-D0E3CAE01C05}"/>
          </ac:spMkLst>
        </pc:spChg>
        <pc:spChg chg="mod ord modVis">
          <ac:chgData name="Mark Tegeler" userId="19d9ce55-c4d9-4157-a65a-f688f4f34b28" providerId="ADAL" clId="{8BF70019-CF52-F345-89DD-13C926519516}" dt="2021-05-05T19:10:57.407" v="1044" actId="26606"/>
          <ac:spMkLst>
            <pc:docMk/>
            <pc:sldMk cId="2807194750" sldId="308"/>
            <ac:spMk id="4" creationId="{4CD0BD52-CF5A-4F54-9971-D80B76B5310B}"/>
          </ac:spMkLst>
        </pc:spChg>
        <pc:spChg chg="add del mod">
          <ac:chgData name="Mark Tegeler" userId="19d9ce55-c4d9-4157-a65a-f688f4f34b28" providerId="ADAL" clId="{8BF70019-CF52-F345-89DD-13C926519516}" dt="2021-05-05T19:10:51.923" v="1042" actId="26606"/>
          <ac:spMkLst>
            <pc:docMk/>
            <pc:sldMk cId="2807194750" sldId="308"/>
            <ac:spMk id="10" creationId="{E8EBBA33-10D8-40F5-A900-9EF5AFF9AF16}"/>
          </ac:spMkLst>
        </pc:spChg>
        <pc:picChg chg="add del mod ord">
          <ac:chgData name="Mark Tegeler" userId="19d9ce55-c4d9-4157-a65a-f688f4f34b28" providerId="ADAL" clId="{8BF70019-CF52-F345-89DD-13C926519516}" dt="2021-05-05T19:11:55.918" v="1050" actId="478"/>
          <ac:picMkLst>
            <pc:docMk/>
            <pc:sldMk cId="2807194750" sldId="308"/>
            <ac:picMk id="5" creationId="{6F7579EF-EDEE-DB4B-8D70-A7C77CF66B57}"/>
          </ac:picMkLst>
        </pc:picChg>
        <pc:picChg chg="add del mod">
          <ac:chgData name="Mark Tegeler" userId="19d9ce55-c4d9-4157-a65a-f688f4f34b28" providerId="ADAL" clId="{8BF70019-CF52-F345-89DD-13C926519516}" dt="2021-05-05T19:11:53.557" v="1049" actId="478"/>
          <ac:picMkLst>
            <pc:docMk/>
            <pc:sldMk cId="2807194750" sldId="308"/>
            <ac:picMk id="6" creationId="{D937F4A4-4435-DD4D-ABEA-F1C45A7E5130}"/>
          </ac:picMkLst>
        </pc:picChg>
        <pc:picChg chg="add del mod">
          <ac:chgData name="Mark Tegeler" userId="19d9ce55-c4d9-4157-a65a-f688f4f34b28" providerId="ADAL" clId="{8BF70019-CF52-F345-89DD-13C926519516}" dt="2021-05-05T19:11:51.892" v="1048" actId="478"/>
          <ac:picMkLst>
            <pc:docMk/>
            <pc:sldMk cId="2807194750" sldId="308"/>
            <ac:picMk id="7" creationId="{473FD4E3-559A-DE47-8A19-1318D9C6E351}"/>
          </ac:picMkLst>
        </pc:picChg>
      </pc:sldChg>
      <pc:sldChg chg="addSp delSp modSp mod">
        <pc:chgData name="Mark Tegeler" userId="19d9ce55-c4d9-4157-a65a-f688f4f34b28" providerId="ADAL" clId="{8BF70019-CF52-F345-89DD-13C926519516}" dt="2021-05-05T19:25:39.999" v="1203" actId="14100"/>
        <pc:sldMkLst>
          <pc:docMk/>
          <pc:sldMk cId="404604879" sldId="322"/>
        </pc:sldMkLst>
        <pc:spChg chg="del mod">
          <ac:chgData name="Mark Tegeler" userId="19d9ce55-c4d9-4157-a65a-f688f4f34b28" providerId="ADAL" clId="{8BF70019-CF52-F345-89DD-13C926519516}" dt="2021-05-04T22:23:42.128" v="174" actId="478"/>
          <ac:spMkLst>
            <pc:docMk/>
            <pc:sldMk cId="404604879" sldId="322"/>
            <ac:spMk id="13" creationId="{A4AB4826-2AA6-4DE4-A4A4-8DA94D7F1918}"/>
          </ac:spMkLst>
        </pc:spChg>
        <pc:spChg chg="del mod">
          <ac:chgData name="Mark Tegeler" userId="19d9ce55-c4d9-4157-a65a-f688f4f34b28" providerId="ADAL" clId="{8BF70019-CF52-F345-89DD-13C926519516}" dt="2021-05-04T22:23:19.920" v="169" actId="478"/>
          <ac:spMkLst>
            <pc:docMk/>
            <pc:sldMk cId="404604879" sldId="322"/>
            <ac:spMk id="14" creationId="{B3E37E52-926C-4259-A3D3-724711F09F77}"/>
          </ac:spMkLst>
        </pc:spChg>
        <pc:spChg chg="del mod">
          <ac:chgData name="Mark Tegeler" userId="19d9ce55-c4d9-4157-a65a-f688f4f34b28" providerId="ADAL" clId="{8BF70019-CF52-F345-89DD-13C926519516}" dt="2021-05-04T22:34:01.806" v="356" actId="478"/>
          <ac:spMkLst>
            <pc:docMk/>
            <pc:sldMk cId="404604879" sldId="322"/>
            <ac:spMk id="15" creationId="{6DE16A4E-F44A-4328-B7D2-A1DBEA7443A6}"/>
          </ac:spMkLst>
        </pc:spChg>
        <pc:spChg chg="del">
          <ac:chgData name="Mark Tegeler" userId="19d9ce55-c4d9-4157-a65a-f688f4f34b28" providerId="ADAL" clId="{8BF70019-CF52-F345-89DD-13C926519516}" dt="2021-05-04T22:24:15.816" v="181" actId="478"/>
          <ac:spMkLst>
            <pc:docMk/>
            <pc:sldMk cId="404604879" sldId="322"/>
            <ac:spMk id="16" creationId="{CFE5C420-91F0-4E3C-9DCE-1F273970A888}"/>
          </ac:spMkLst>
        </pc:spChg>
        <pc:spChg chg="del">
          <ac:chgData name="Mark Tegeler" userId="19d9ce55-c4d9-4157-a65a-f688f4f34b28" providerId="ADAL" clId="{8BF70019-CF52-F345-89DD-13C926519516}" dt="2021-05-04T22:24:31.296" v="186" actId="478"/>
          <ac:spMkLst>
            <pc:docMk/>
            <pc:sldMk cId="404604879" sldId="322"/>
            <ac:spMk id="17" creationId="{2A50B3BD-0725-4E4D-B7A1-FC54CED14832}"/>
          </ac:spMkLst>
        </pc:spChg>
        <pc:spChg chg="mod">
          <ac:chgData name="Mark Tegeler" userId="19d9ce55-c4d9-4157-a65a-f688f4f34b28" providerId="ADAL" clId="{8BF70019-CF52-F345-89DD-13C926519516}" dt="2021-05-04T22:32:25.172" v="337" actId="207"/>
          <ac:spMkLst>
            <pc:docMk/>
            <pc:sldMk cId="404604879" sldId="322"/>
            <ac:spMk id="18" creationId="{F6B122C0-014F-43FA-9A15-0F1D20BAB535}"/>
          </ac:spMkLst>
        </pc:spChg>
        <pc:spChg chg="mod">
          <ac:chgData name="Mark Tegeler" userId="19d9ce55-c4d9-4157-a65a-f688f4f34b28" providerId="ADAL" clId="{8BF70019-CF52-F345-89DD-13C926519516}" dt="2021-05-04T22:36:52.446" v="368" actId="1076"/>
          <ac:spMkLst>
            <pc:docMk/>
            <pc:sldMk cId="404604879" sldId="322"/>
            <ac:spMk id="19" creationId="{ED82AC0E-943B-4534-A1F1-2F6CA598DD94}"/>
          </ac:spMkLst>
        </pc:spChg>
        <pc:spChg chg="mod">
          <ac:chgData name="Mark Tegeler" userId="19d9ce55-c4d9-4157-a65a-f688f4f34b28" providerId="ADAL" clId="{8BF70019-CF52-F345-89DD-13C926519516}" dt="2021-05-04T22:46:44.880" v="399" actId="1076"/>
          <ac:spMkLst>
            <pc:docMk/>
            <pc:sldMk cId="404604879" sldId="322"/>
            <ac:spMk id="22" creationId="{B9849B6E-835F-477F-9FF4-789AC25BC149}"/>
          </ac:spMkLst>
        </pc:spChg>
        <pc:spChg chg="add del mod">
          <ac:chgData name="Mark Tegeler" userId="19d9ce55-c4d9-4157-a65a-f688f4f34b28" providerId="ADAL" clId="{8BF70019-CF52-F345-89DD-13C926519516}" dt="2021-05-04T22:33:02.233" v="341" actId="478"/>
          <ac:spMkLst>
            <pc:docMk/>
            <pc:sldMk cId="404604879" sldId="322"/>
            <ac:spMk id="24" creationId="{B6FF90BB-A9D7-F049-B1FA-ADC5FA6F0CD1}"/>
          </ac:spMkLst>
        </pc:spChg>
        <pc:spChg chg="add del mod">
          <ac:chgData name="Mark Tegeler" userId="19d9ce55-c4d9-4157-a65a-f688f4f34b28" providerId="ADAL" clId="{8BF70019-CF52-F345-89DD-13C926519516}" dt="2021-05-04T22:33:50.477" v="352" actId="478"/>
          <ac:spMkLst>
            <pc:docMk/>
            <pc:sldMk cId="404604879" sldId="322"/>
            <ac:spMk id="25" creationId="{A1A12156-7A1B-8E44-B524-76133025EB55}"/>
          </ac:spMkLst>
        </pc:spChg>
        <pc:spChg chg="add del mod">
          <ac:chgData name="Mark Tegeler" userId="19d9ce55-c4d9-4157-a65a-f688f4f34b28" providerId="ADAL" clId="{8BF70019-CF52-F345-89DD-13C926519516}" dt="2021-05-04T22:25:11.781" v="190" actId="478"/>
          <ac:spMkLst>
            <pc:docMk/>
            <pc:sldMk cId="404604879" sldId="322"/>
            <ac:spMk id="26" creationId="{7964D955-F539-E546-8B05-3DC7694002A3}"/>
          </ac:spMkLst>
        </pc:spChg>
        <pc:spChg chg="mod">
          <ac:chgData name="Mark Tegeler" userId="19d9ce55-c4d9-4157-a65a-f688f4f34b28" providerId="ADAL" clId="{8BF70019-CF52-F345-89DD-13C926519516}" dt="2021-05-04T22:26:41.400" v="201"/>
          <ac:spMkLst>
            <pc:docMk/>
            <pc:sldMk cId="404604879" sldId="322"/>
            <ac:spMk id="28" creationId="{32ED8596-E5EC-462D-B17D-1B7E0185C85D}"/>
          </ac:spMkLst>
        </pc:spChg>
        <pc:spChg chg="mod">
          <ac:chgData name="Mark Tegeler" userId="19d9ce55-c4d9-4157-a65a-f688f4f34b28" providerId="ADAL" clId="{8BF70019-CF52-F345-89DD-13C926519516}" dt="2021-05-04T22:42:11.444" v="382" actId="20577"/>
          <ac:spMkLst>
            <pc:docMk/>
            <pc:sldMk cId="404604879" sldId="322"/>
            <ac:spMk id="29" creationId="{7134F462-1947-4A1C-9D8E-B2C485E49C60}"/>
          </ac:spMkLst>
        </pc:spChg>
        <pc:spChg chg="mod">
          <ac:chgData name="Mark Tegeler" userId="19d9ce55-c4d9-4157-a65a-f688f4f34b28" providerId="ADAL" clId="{8BF70019-CF52-F345-89DD-13C926519516}" dt="2021-05-04T22:22:38.017" v="161" actId="21"/>
          <ac:spMkLst>
            <pc:docMk/>
            <pc:sldMk cId="404604879" sldId="322"/>
            <ac:spMk id="30" creationId="{4ACF7D01-8779-4074-B4FE-8146777664B4}"/>
          </ac:spMkLst>
        </pc:spChg>
        <pc:spChg chg="mod">
          <ac:chgData name="Mark Tegeler" userId="19d9ce55-c4d9-4157-a65a-f688f4f34b28" providerId="ADAL" clId="{8BF70019-CF52-F345-89DD-13C926519516}" dt="2021-05-04T22:37:01.242" v="369" actId="1076"/>
          <ac:spMkLst>
            <pc:docMk/>
            <pc:sldMk cId="404604879" sldId="322"/>
            <ac:spMk id="31" creationId="{6BC30ED0-2151-43B9-B22B-DF0FE4CB8E41}"/>
          </ac:spMkLst>
        </pc:spChg>
        <pc:spChg chg="mod">
          <ac:chgData name="Mark Tegeler" userId="19d9ce55-c4d9-4157-a65a-f688f4f34b28" providerId="ADAL" clId="{8BF70019-CF52-F345-89DD-13C926519516}" dt="2021-05-04T22:44:56.981" v="395" actId="1076"/>
          <ac:spMkLst>
            <pc:docMk/>
            <pc:sldMk cId="404604879" sldId="322"/>
            <ac:spMk id="32" creationId="{E6B3E36E-ECAD-426B-86FE-E4225D868534}"/>
          </ac:spMkLst>
        </pc:spChg>
        <pc:spChg chg="mod">
          <ac:chgData name="Mark Tegeler" userId="19d9ce55-c4d9-4157-a65a-f688f4f34b28" providerId="ADAL" clId="{8BF70019-CF52-F345-89DD-13C926519516}" dt="2021-05-04T22:46:54.365" v="400" actId="1076"/>
          <ac:spMkLst>
            <pc:docMk/>
            <pc:sldMk cId="404604879" sldId="322"/>
            <ac:spMk id="33" creationId="{4BD0964D-F4E4-486A-9A7F-9B7D4DED9B51}"/>
          </ac:spMkLst>
        </pc:spChg>
        <pc:spChg chg="mod">
          <ac:chgData name="Mark Tegeler" userId="19d9ce55-c4d9-4157-a65a-f688f4f34b28" providerId="ADAL" clId="{8BF70019-CF52-F345-89DD-13C926519516}" dt="2021-05-04T22:34:57.646" v="364" actId="1076"/>
          <ac:spMkLst>
            <pc:docMk/>
            <pc:sldMk cId="404604879" sldId="322"/>
            <ac:spMk id="34" creationId="{7115A554-B65B-4E17-8107-227FB108A64A}"/>
          </ac:spMkLst>
        </pc:spChg>
        <pc:spChg chg="add del mod">
          <ac:chgData name="Mark Tegeler" userId="19d9ce55-c4d9-4157-a65a-f688f4f34b28" providerId="ADAL" clId="{8BF70019-CF52-F345-89DD-13C926519516}" dt="2021-05-04T22:25:10.032" v="189" actId="478"/>
          <ac:spMkLst>
            <pc:docMk/>
            <pc:sldMk cId="404604879" sldId="322"/>
            <ac:spMk id="35" creationId="{2779303B-6659-BC49-8EA0-8A17355C5F39}"/>
          </ac:spMkLst>
        </pc:spChg>
        <pc:spChg chg="add mod">
          <ac:chgData name="Mark Tegeler" userId="19d9ce55-c4d9-4157-a65a-f688f4f34b28" providerId="ADAL" clId="{8BF70019-CF52-F345-89DD-13C926519516}" dt="2021-05-04T22:26:01.542" v="200" actId="1076"/>
          <ac:spMkLst>
            <pc:docMk/>
            <pc:sldMk cId="404604879" sldId="322"/>
            <ac:spMk id="37" creationId="{800EBB44-71F4-2041-AB3A-CE62B154C9CF}"/>
          </ac:spMkLst>
        </pc:spChg>
        <pc:spChg chg="add del mod">
          <ac:chgData name="Mark Tegeler" userId="19d9ce55-c4d9-4157-a65a-f688f4f34b28" providerId="ADAL" clId="{8BF70019-CF52-F345-89DD-13C926519516}" dt="2021-05-04T22:33:43.985" v="349" actId="478"/>
          <ac:spMkLst>
            <pc:docMk/>
            <pc:sldMk cId="404604879" sldId="322"/>
            <ac:spMk id="38" creationId="{97358520-5006-E043-B6A1-730A0434BEF6}"/>
          </ac:spMkLst>
        </pc:spChg>
        <pc:spChg chg="add mod">
          <ac:chgData name="Mark Tegeler" userId="19d9ce55-c4d9-4157-a65a-f688f4f34b28" providerId="ADAL" clId="{8BF70019-CF52-F345-89DD-13C926519516}" dt="2021-05-04T22:37:08.071" v="370" actId="1076"/>
          <ac:spMkLst>
            <pc:docMk/>
            <pc:sldMk cId="404604879" sldId="322"/>
            <ac:spMk id="39" creationId="{3FA12390-1821-F247-BB45-2509B90D17B2}"/>
          </ac:spMkLst>
        </pc:spChg>
        <pc:spChg chg="add del mod">
          <ac:chgData name="Mark Tegeler" userId="19d9ce55-c4d9-4157-a65a-f688f4f34b28" providerId="ADAL" clId="{8BF70019-CF52-F345-89DD-13C926519516}" dt="2021-05-04T22:33:55.999" v="354" actId="478"/>
          <ac:spMkLst>
            <pc:docMk/>
            <pc:sldMk cId="404604879" sldId="322"/>
            <ac:spMk id="40" creationId="{0BFE362A-AA2C-E44D-89E1-5F990FA70EE3}"/>
          </ac:spMkLst>
        </pc:spChg>
        <pc:picChg chg="mod">
          <ac:chgData name="Mark Tegeler" userId="19d9ce55-c4d9-4157-a65a-f688f4f34b28" providerId="ADAL" clId="{8BF70019-CF52-F345-89DD-13C926519516}" dt="2021-05-04T22:34:42.843" v="362" actId="14100"/>
          <ac:picMkLst>
            <pc:docMk/>
            <pc:sldMk cId="404604879" sldId="322"/>
            <ac:picMk id="5" creationId="{E1E620E9-AB96-4B43-826E-8923D017D67D}"/>
          </ac:picMkLst>
        </pc:picChg>
        <pc:picChg chg="add mod">
          <ac:chgData name="Mark Tegeler" userId="19d9ce55-c4d9-4157-a65a-f688f4f34b28" providerId="ADAL" clId="{8BF70019-CF52-F345-89DD-13C926519516}" dt="2021-05-04T22:46:32.940" v="398" actId="1076"/>
          <ac:picMkLst>
            <pc:docMk/>
            <pc:sldMk cId="404604879" sldId="322"/>
            <ac:picMk id="6" creationId="{965DBF30-6F51-044E-91DB-652961D50B19}"/>
          </ac:picMkLst>
        </pc:picChg>
        <pc:picChg chg="mod">
          <ac:chgData name="Mark Tegeler" userId="19d9ce55-c4d9-4157-a65a-f688f4f34b28" providerId="ADAL" clId="{8BF70019-CF52-F345-89DD-13C926519516}" dt="2021-05-04T22:46:16.063" v="396" actId="1076"/>
          <ac:picMkLst>
            <pc:docMk/>
            <pc:sldMk cId="404604879" sldId="322"/>
            <ac:picMk id="27" creationId="{3D71C19F-7021-40E4-8168-067111E4837D}"/>
          </ac:picMkLst>
        </pc:picChg>
        <pc:picChg chg="mod">
          <ac:chgData name="Mark Tegeler" userId="19d9ce55-c4d9-4157-a65a-f688f4f34b28" providerId="ADAL" clId="{8BF70019-CF52-F345-89DD-13C926519516}" dt="2021-05-04T22:46:27.909" v="397" actId="1076"/>
          <ac:picMkLst>
            <pc:docMk/>
            <pc:sldMk cId="404604879" sldId="322"/>
            <ac:picMk id="36" creationId="{C8DFE34F-A64F-4320-AAA1-1A7FD66FECF8}"/>
          </ac:picMkLst>
        </pc:picChg>
        <pc:picChg chg="mod">
          <ac:chgData name="Mark Tegeler" userId="19d9ce55-c4d9-4157-a65a-f688f4f34b28" providerId="ADAL" clId="{8BF70019-CF52-F345-89DD-13C926519516}" dt="2021-05-05T19:25:39.999" v="1203" actId="14100"/>
          <ac:picMkLst>
            <pc:docMk/>
            <pc:sldMk cId="404604879" sldId="322"/>
            <ac:picMk id="1026" creationId="{9DA3455B-D1CC-104A-9039-FFE90745A847}"/>
          </ac:picMkLst>
        </pc:picChg>
      </pc:sldChg>
      <pc:sldChg chg="new del">
        <pc:chgData name="Mark Tegeler" userId="19d9ce55-c4d9-4157-a65a-f688f4f34b28" providerId="ADAL" clId="{8BF70019-CF52-F345-89DD-13C926519516}" dt="2021-05-05T17:18:25.446" v="430" actId="2696"/>
        <pc:sldMkLst>
          <pc:docMk/>
          <pc:sldMk cId="2384983862" sldId="325"/>
        </pc:sldMkLst>
      </pc:sldChg>
      <pc:sldChg chg="addSp delSp modSp add mod modAnim">
        <pc:chgData name="Mark Tegeler" userId="19d9ce55-c4d9-4157-a65a-f688f4f34b28" providerId="ADAL" clId="{8BF70019-CF52-F345-89DD-13C926519516}" dt="2021-05-06T00:56:27.476" v="3755" actId="1076"/>
        <pc:sldMkLst>
          <pc:docMk/>
          <pc:sldMk cId="3862644444" sldId="325"/>
        </pc:sldMkLst>
        <pc:spChg chg="mod">
          <ac:chgData name="Mark Tegeler" userId="19d9ce55-c4d9-4157-a65a-f688f4f34b28" providerId="ADAL" clId="{8BF70019-CF52-F345-89DD-13C926519516}" dt="2021-05-05T18:08:37.993" v="923" actId="14100"/>
          <ac:spMkLst>
            <pc:docMk/>
            <pc:sldMk cId="3862644444" sldId="325"/>
            <ac:spMk id="2" creationId="{DE15A88A-1394-430B-94F3-641D693258DA}"/>
          </ac:spMkLst>
        </pc:spChg>
        <pc:spChg chg="del">
          <ac:chgData name="Mark Tegeler" userId="19d9ce55-c4d9-4157-a65a-f688f4f34b28" providerId="ADAL" clId="{8BF70019-CF52-F345-89DD-13C926519516}" dt="2021-05-05T17:19:38.174" v="432" actId="478"/>
          <ac:spMkLst>
            <pc:docMk/>
            <pc:sldMk cId="3862644444" sldId="325"/>
            <ac:spMk id="5" creationId="{DC0E2B73-92E8-1F47-ABC8-61E18E984568}"/>
          </ac:spMkLst>
        </pc:spChg>
        <pc:spChg chg="add del mod">
          <ac:chgData name="Mark Tegeler" userId="19d9ce55-c4d9-4157-a65a-f688f4f34b28" providerId="ADAL" clId="{8BF70019-CF52-F345-89DD-13C926519516}" dt="2021-05-05T17:28:32.301" v="728"/>
          <ac:spMkLst>
            <pc:docMk/>
            <pc:sldMk cId="3862644444" sldId="325"/>
            <ac:spMk id="6" creationId="{D6774B6B-7AA3-2747-9590-DB49EEF2C81F}"/>
          </ac:spMkLst>
        </pc:spChg>
        <pc:spChg chg="del">
          <ac:chgData name="Mark Tegeler" userId="19d9ce55-c4d9-4157-a65a-f688f4f34b28" providerId="ADAL" clId="{8BF70019-CF52-F345-89DD-13C926519516}" dt="2021-05-05T17:19:40.490" v="433" actId="478"/>
          <ac:spMkLst>
            <pc:docMk/>
            <pc:sldMk cId="3862644444" sldId="325"/>
            <ac:spMk id="7" creationId="{F7BDB17C-749F-B14F-870F-2E456200860A}"/>
          </ac:spMkLst>
        </pc:spChg>
        <pc:spChg chg="del">
          <ac:chgData name="Mark Tegeler" userId="19d9ce55-c4d9-4157-a65a-f688f4f34b28" providerId="ADAL" clId="{8BF70019-CF52-F345-89DD-13C926519516}" dt="2021-05-05T17:19:44.763" v="434" actId="478"/>
          <ac:spMkLst>
            <pc:docMk/>
            <pc:sldMk cId="3862644444" sldId="325"/>
            <ac:spMk id="9" creationId="{2CE15074-8B92-D24F-B550-2A0BC124A4F0}"/>
          </ac:spMkLst>
        </pc:spChg>
        <pc:spChg chg="del">
          <ac:chgData name="Mark Tegeler" userId="19d9ce55-c4d9-4157-a65a-f688f4f34b28" providerId="ADAL" clId="{8BF70019-CF52-F345-89DD-13C926519516}" dt="2021-05-05T17:19:44.763" v="434" actId="478"/>
          <ac:spMkLst>
            <pc:docMk/>
            <pc:sldMk cId="3862644444" sldId="325"/>
            <ac:spMk id="11" creationId="{01B2823B-178F-D740-B078-363203448EA6}"/>
          </ac:spMkLst>
        </pc:spChg>
        <pc:spChg chg="del">
          <ac:chgData name="Mark Tegeler" userId="19d9ce55-c4d9-4157-a65a-f688f4f34b28" providerId="ADAL" clId="{8BF70019-CF52-F345-89DD-13C926519516}" dt="2021-05-05T17:19:50.121" v="435" actId="478"/>
          <ac:spMkLst>
            <pc:docMk/>
            <pc:sldMk cId="3862644444" sldId="325"/>
            <ac:spMk id="25" creationId="{0FF65792-567E-994B-A322-D2031C290D13}"/>
          </ac:spMkLst>
        </pc:spChg>
        <pc:spChg chg="del">
          <ac:chgData name="Mark Tegeler" userId="19d9ce55-c4d9-4157-a65a-f688f4f34b28" providerId="ADAL" clId="{8BF70019-CF52-F345-89DD-13C926519516}" dt="2021-05-05T17:19:44.763" v="434" actId="478"/>
          <ac:spMkLst>
            <pc:docMk/>
            <pc:sldMk cId="3862644444" sldId="325"/>
            <ac:spMk id="28" creationId="{1C23C3B0-B2AB-DB43-99D9-7DC80064E853}"/>
          </ac:spMkLst>
        </pc:spChg>
        <pc:spChg chg="del">
          <ac:chgData name="Mark Tegeler" userId="19d9ce55-c4d9-4157-a65a-f688f4f34b28" providerId="ADAL" clId="{8BF70019-CF52-F345-89DD-13C926519516}" dt="2021-05-05T17:19:44.763" v="434" actId="478"/>
          <ac:spMkLst>
            <pc:docMk/>
            <pc:sldMk cId="3862644444" sldId="325"/>
            <ac:spMk id="29" creationId="{3834A364-C765-5B44-A10A-A54BE473679C}"/>
          </ac:spMkLst>
        </pc:spChg>
        <pc:spChg chg="del">
          <ac:chgData name="Mark Tegeler" userId="19d9ce55-c4d9-4157-a65a-f688f4f34b28" providerId="ADAL" clId="{8BF70019-CF52-F345-89DD-13C926519516}" dt="2021-05-05T17:19:44.763" v="434" actId="478"/>
          <ac:spMkLst>
            <pc:docMk/>
            <pc:sldMk cId="3862644444" sldId="325"/>
            <ac:spMk id="30" creationId="{65355CAC-FBE9-9540-81B9-72A8E72BA224}"/>
          </ac:spMkLst>
        </pc:spChg>
        <pc:spChg chg="del">
          <ac:chgData name="Mark Tegeler" userId="19d9ce55-c4d9-4157-a65a-f688f4f34b28" providerId="ADAL" clId="{8BF70019-CF52-F345-89DD-13C926519516}" dt="2021-05-05T17:19:44.763" v="434" actId="478"/>
          <ac:spMkLst>
            <pc:docMk/>
            <pc:sldMk cId="3862644444" sldId="325"/>
            <ac:spMk id="31" creationId="{72F22D49-CD1C-2F4E-8C33-0C4696313665}"/>
          </ac:spMkLst>
        </pc:spChg>
        <pc:spChg chg="del">
          <ac:chgData name="Mark Tegeler" userId="19d9ce55-c4d9-4157-a65a-f688f4f34b28" providerId="ADAL" clId="{8BF70019-CF52-F345-89DD-13C926519516}" dt="2021-05-05T17:19:44.763" v="434" actId="478"/>
          <ac:spMkLst>
            <pc:docMk/>
            <pc:sldMk cId="3862644444" sldId="325"/>
            <ac:spMk id="32" creationId="{BC7BBD9D-EADF-854D-A72D-6CF0F213714C}"/>
          </ac:spMkLst>
        </pc:spChg>
        <pc:spChg chg="del">
          <ac:chgData name="Mark Tegeler" userId="19d9ce55-c4d9-4157-a65a-f688f4f34b28" providerId="ADAL" clId="{8BF70019-CF52-F345-89DD-13C926519516}" dt="2021-05-05T17:19:44.763" v="434" actId="478"/>
          <ac:spMkLst>
            <pc:docMk/>
            <pc:sldMk cId="3862644444" sldId="325"/>
            <ac:spMk id="33" creationId="{6CE7185A-05F3-B841-83C0-1FDDCBEA1312}"/>
          </ac:spMkLst>
        </pc:spChg>
        <pc:spChg chg="add mod">
          <ac:chgData name="Mark Tegeler" userId="19d9ce55-c4d9-4157-a65a-f688f4f34b28" providerId="ADAL" clId="{8BF70019-CF52-F345-89DD-13C926519516}" dt="2021-05-05T18:27:20.008" v="1011" actId="1076"/>
          <ac:spMkLst>
            <pc:docMk/>
            <pc:sldMk cId="3862644444" sldId="325"/>
            <ac:spMk id="34" creationId="{BF0E59B2-931A-DF4B-9B27-0D592EADC63B}"/>
          </ac:spMkLst>
        </pc:spChg>
        <pc:spChg chg="mod">
          <ac:chgData name="Mark Tegeler" userId="19d9ce55-c4d9-4157-a65a-f688f4f34b28" providerId="ADAL" clId="{8BF70019-CF52-F345-89DD-13C926519516}" dt="2021-05-05T21:40:16.065" v="3358" actId="20577"/>
          <ac:spMkLst>
            <pc:docMk/>
            <pc:sldMk cId="3862644444" sldId="325"/>
            <ac:spMk id="37" creationId="{E7E6A738-3A1A-F24B-A3A1-EC6123F9E26B}"/>
          </ac:spMkLst>
        </pc:spChg>
        <pc:spChg chg="del">
          <ac:chgData name="Mark Tegeler" userId="19d9ce55-c4d9-4157-a65a-f688f4f34b28" providerId="ADAL" clId="{8BF70019-CF52-F345-89DD-13C926519516}" dt="2021-05-05T17:19:44.763" v="434" actId="478"/>
          <ac:spMkLst>
            <pc:docMk/>
            <pc:sldMk cId="3862644444" sldId="325"/>
            <ac:spMk id="44" creationId="{A70406F0-0B87-754E-BD8E-F52C7DBD22D2}"/>
          </ac:spMkLst>
        </pc:spChg>
        <pc:graphicFrameChg chg="add del mod">
          <ac:chgData name="Mark Tegeler" userId="19d9ce55-c4d9-4157-a65a-f688f4f34b28" providerId="ADAL" clId="{8BF70019-CF52-F345-89DD-13C926519516}" dt="2021-05-05T17:28:32.301" v="728"/>
          <ac:graphicFrameMkLst>
            <pc:docMk/>
            <pc:sldMk cId="3862644444" sldId="325"/>
            <ac:graphicFrameMk id="3" creationId="{40BD0F13-F615-AC41-8282-9920BE0DFCC8}"/>
          </ac:graphicFrameMkLst>
        </pc:graphicFrameChg>
        <pc:picChg chg="add mod">
          <ac:chgData name="Mark Tegeler" userId="19d9ce55-c4d9-4157-a65a-f688f4f34b28" providerId="ADAL" clId="{8BF70019-CF52-F345-89DD-13C926519516}" dt="2021-05-05T18:23:46.729" v="994" actId="1076"/>
          <ac:picMkLst>
            <pc:docMk/>
            <pc:sldMk cId="3862644444" sldId="325"/>
            <ac:picMk id="10" creationId="{327A3CC3-9A61-E641-A876-3D3D82D642E1}"/>
          </ac:picMkLst>
        </pc:picChg>
        <pc:picChg chg="add mod">
          <ac:chgData name="Mark Tegeler" userId="19d9ce55-c4d9-4157-a65a-f688f4f34b28" providerId="ADAL" clId="{8BF70019-CF52-F345-89DD-13C926519516}" dt="2021-05-05T18:28:07.198" v="1016" actId="14100"/>
          <ac:picMkLst>
            <pc:docMk/>
            <pc:sldMk cId="3862644444" sldId="325"/>
            <ac:picMk id="14" creationId="{3C733285-D778-DA4F-8893-8EA3EFE1AB88}"/>
          </ac:picMkLst>
        </pc:picChg>
        <pc:picChg chg="add del mod">
          <ac:chgData name="Mark Tegeler" userId="19d9ce55-c4d9-4157-a65a-f688f4f34b28" providerId="ADAL" clId="{8BF70019-CF52-F345-89DD-13C926519516}" dt="2021-05-05T18:02:25.504" v="857" actId="478"/>
          <ac:picMkLst>
            <pc:docMk/>
            <pc:sldMk cId="3862644444" sldId="325"/>
            <ac:picMk id="18" creationId="{47DB9B8A-39E5-8A49-B54E-C027B2D6DD2A}"/>
          </ac:picMkLst>
        </pc:picChg>
        <pc:picChg chg="add del mod">
          <ac:chgData name="Mark Tegeler" userId="19d9ce55-c4d9-4157-a65a-f688f4f34b28" providerId="ADAL" clId="{8BF70019-CF52-F345-89DD-13C926519516}" dt="2021-05-05T18:04:37.192" v="871" actId="478"/>
          <ac:picMkLst>
            <pc:docMk/>
            <pc:sldMk cId="3862644444" sldId="325"/>
            <ac:picMk id="21" creationId="{501DF521-3B9E-A944-AE23-334118762B61}"/>
          </ac:picMkLst>
        </pc:picChg>
        <pc:picChg chg="add del mod">
          <ac:chgData name="Mark Tegeler" userId="19d9ce55-c4d9-4157-a65a-f688f4f34b28" providerId="ADAL" clId="{8BF70019-CF52-F345-89DD-13C926519516}" dt="2021-05-05T18:11:54.528" v="941" actId="21"/>
          <ac:picMkLst>
            <pc:docMk/>
            <pc:sldMk cId="3862644444" sldId="325"/>
            <ac:picMk id="23" creationId="{4D2CC114-2CAA-A046-AC75-694A84113353}"/>
          </ac:picMkLst>
        </pc:picChg>
        <pc:picChg chg="add mod">
          <ac:chgData name="Mark Tegeler" userId="19d9ce55-c4d9-4157-a65a-f688f4f34b28" providerId="ADAL" clId="{8BF70019-CF52-F345-89DD-13C926519516}" dt="2021-05-05T18:19:13.476" v="977" actId="1076"/>
          <ac:picMkLst>
            <pc:docMk/>
            <pc:sldMk cId="3862644444" sldId="325"/>
            <ac:picMk id="26" creationId="{F9356820-9EA2-C046-8D3E-B1FDAF5EC6C0}"/>
          </ac:picMkLst>
        </pc:picChg>
        <pc:picChg chg="add mod">
          <ac:chgData name="Mark Tegeler" userId="19d9ce55-c4d9-4157-a65a-f688f4f34b28" providerId="ADAL" clId="{8BF70019-CF52-F345-89DD-13C926519516}" dt="2021-05-06T00:56:27.476" v="3755" actId="1076"/>
          <ac:picMkLst>
            <pc:docMk/>
            <pc:sldMk cId="3862644444" sldId="325"/>
            <ac:picMk id="36" creationId="{607565FA-665D-F946-ACE1-28EA312A7125}"/>
          </ac:picMkLst>
        </pc:picChg>
        <pc:picChg chg="add del mod">
          <ac:chgData name="Mark Tegeler" userId="19d9ce55-c4d9-4157-a65a-f688f4f34b28" providerId="ADAL" clId="{8BF70019-CF52-F345-89DD-13C926519516}" dt="2021-05-05T19:12:34.431" v="1052" actId="478"/>
          <ac:picMkLst>
            <pc:docMk/>
            <pc:sldMk cId="3862644444" sldId="325"/>
            <ac:picMk id="39" creationId="{95C7FF20-071E-E04B-9C01-5E6274EEF88F}"/>
          </ac:picMkLst>
        </pc:picChg>
        <pc:cxnChg chg="del mod">
          <ac:chgData name="Mark Tegeler" userId="19d9ce55-c4d9-4157-a65a-f688f4f34b28" providerId="ADAL" clId="{8BF70019-CF52-F345-89DD-13C926519516}" dt="2021-05-05T17:19:44.763" v="434" actId="478"/>
          <ac:cxnSpMkLst>
            <pc:docMk/>
            <pc:sldMk cId="3862644444" sldId="325"/>
            <ac:cxnSpMk id="13" creationId="{48F435DD-71F1-514E-ACFA-641B8C8668DF}"/>
          </ac:cxnSpMkLst>
        </pc:cxnChg>
        <pc:cxnChg chg="del mod">
          <ac:chgData name="Mark Tegeler" userId="19d9ce55-c4d9-4157-a65a-f688f4f34b28" providerId="ADAL" clId="{8BF70019-CF52-F345-89DD-13C926519516}" dt="2021-05-05T17:19:44.763" v="434" actId="478"/>
          <ac:cxnSpMkLst>
            <pc:docMk/>
            <pc:sldMk cId="3862644444" sldId="325"/>
            <ac:cxnSpMk id="15" creationId="{E19726D0-CBC8-484C-BBCA-C607A3CCDBBD}"/>
          </ac:cxnSpMkLst>
        </pc:cxnChg>
        <pc:cxnChg chg="del mod">
          <ac:chgData name="Mark Tegeler" userId="19d9ce55-c4d9-4157-a65a-f688f4f34b28" providerId="ADAL" clId="{8BF70019-CF52-F345-89DD-13C926519516}" dt="2021-05-05T17:19:44.763" v="434" actId="478"/>
          <ac:cxnSpMkLst>
            <pc:docMk/>
            <pc:sldMk cId="3862644444" sldId="325"/>
            <ac:cxnSpMk id="17" creationId="{7786FA7F-92B2-DA4B-98E9-9753B9C1BB94}"/>
          </ac:cxnSpMkLst>
        </pc:cxnChg>
        <pc:cxnChg chg="del mod">
          <ac:chgData name="Mark Tegeler" userId="19d9ce55-c4d9-4157-a65a-f688f4f34b28" providerId="ADAL" clId="{8BF70019-CF52-F345-89DD-13C926519516}" dt="2021-05-05T17:19:44.763" v="434" actId="478"/>
          <ac:cxnSpMkLst>
            <pc:docMk/>
            <pc:sldMk cId="3862644444" sldId="325"/>
            <ac:cxnSpMk id="19" creationId="{BF9EB1DA-B303-F74D-889C-EAB4D360D2BE}"/>
          </ac:cxnSpMkLst>
        </pc:cxnChg>
        <pc:cxnChg chg="del mod">
          <ac:chgData name="Mark Tegeler" userId="19d9ce55-c4d9-4157-a65a-f688f4f34b28" providerId="ADAL" clId="{8BF70019-CF52-F345-89DD-13C926519516}" dt="2021-05-05T17:19:44.763" v="434" actId="478"/>
          <ac:cxnSpMkLst>
            <pc:docMk/>
            <pc:sldMk cId="3862644444" sldId="325"/>
            <ac:cxnSpMk id="27" creationId="{EF828BD2-DABA-EF42-B172-E65D48082077}"/>
          </ac:cxnSpMkLst>
        </pc:cxnChg>
        <pc:cxnChg chg="del mod">
          <ac:chgData name="Mark Tegeler" userId="19d9ce55-c4d9-4157-a65a-f688f4f34b28" providerId="ADAL" clId="{8BF70019-CF52-F345-89DD-13C926519516}" dt="2021-05-05T17:19:44.763" v="434" actId="478"/>
          <ac:cxnSpMkLst>
            <pc:docMk/>
            <pc:sldMk cId="3862644444" sldId="325"/>
            <ac:cxnSpMk id="35" creationId="{D6F274B2-6471-0B47-8CE8-702A5BC57D77}"/>
          </ac:cxnSpMkLst>
        </pc:cxnChg>
        <pc:cxnChg chg="del mod">
          <ac:chgData name="Mark Tegeler" userId="19d9ce55-c4d9-4157-a65a-f688f4f34b28" providerId="ADAL" clId="{8BF70019-CF52-F345-89DD-13C926519516}" dt="2021-05-05T17:19:44.763" v="434" actId="478"/>
          <ac:cxnSpMkLst>
            <pc:docMk/>
            <pc:sldMk cId="3862644444" sldId="325"/>
            <ac:cxnSpMk id="41" creationId="{226B6F2F-C642-5042-BF57-3B67BCB55709}"/>
          </ac:cxnSpMkLst>
        </pc:cxnChg>
      </pc:sldChg>
      <pc:sldChg chg="addSp delSp modSp add mod delAnim modAnim">
        <pc:chgData name="Mark Tegeler" userId="19d9ce55-c4d9-4157-a65a-f688f4f34b28" providerId="ADAL" clId="{8BF70019-CF52-F345-89DD-13C926519516}" dt="2021-05-06T02:03:11.878" v="3760" actId="1076"/>
        <pc:sldMkLst>
          <pc:docMk/>
          <pc:sldMk cId="315823719" sldId="326"/>
        </pc:sldMkLst>
        <pc:spChg chg="mod">
          <ac:chgData name="Mark Tegeler" userId="19d9ce55-c4d9-4157-a65a-f688f4f34b28" providerId="ADAL" clId="{8BF70019-CF52-F345-89DD-13C926519516}" dt="2021-05-05T19:14:30.394" v="1090" actId="20577"/>
          <ac:spMkLst>
            <pc:docMk/>
            <pc:sldMk cId="315823719" sldId="326"/>
            <ac:spMk id="2" creationId="{DE15A88A-1394-430B-94F3-641D693258DA}"/>
          </ac:spMkLst>
        </pc:spChg>
        <pc:spChg chg="add del mod">
          <ac:chgData name="Mark Tegeler" userId="19d9ce55-c4d9-4157-a65a-f688f4f34b28" providerId="ADAL" clId="{8BF70019-CF52-F345-89DD-13C926519516}" dt="2021-05-05T20:17:31.563" v="1970" actId="478"/>
          <ac:spMkLst>
            <pc:docMk/>
            <pc:sldMk cId="315823719" sldId="326"/>
            <ac:spMk id="5" creationId="{7F474AF6-3949-CC4D-B452-B6B66550EBB6}"/>
          </ac:spMkLst>
        </pc:spChg>
        <pc:spChg chg="add mod">
          <ac:chgData name="Mark Tegeler" userId="19d9ce55-c4d9-4157-a65a-f688f4f34b28" providerId="ADAL" clId="{8BF70019-CF52-F345-89DD-13C926519516}" dt="2021-05-05T20:35:33.948" v="2327" actId="1076"/>
          <ac:spMkLst>
            <pc:docMk/>
            <pc:sldMk cId="315823719" sldId="326"/>
            <ac:spMk id="11" creationId="{DF5D53A5-929E-2940-8FCA-774B230BF1B1}"/>
          </ac:spMkLst>
        </pc:spChg>
        <pc:spChg chg="add mod">
          <ac:chgData name="Mark Tegeler" userId="19d9ce55-c4d9-4157-a65a-f688f4f34b28" providerId="ADAL" clId="{8BF70019-CF52-F345-89DD-13C926519516}" dt="2021-05-05T21:15:43.905" v="3018" actId="14100"/>
          <ac:spMkLst>
            <pc:docMk/>
            <pc:sldMk cId="315823719" sldId="326"/>
            <ac:spMk id="12" creationId="{A64DD452-1DAD-5B4E-8FAA-82CDB3D4B889}"/>
          </ac:spMkLst>
        </pc:spChg>
        <pc:spChg chg="del">
          <ac:chgData name="Mark Tegeler" userId="19d9ce55-c4d9-4157-a65a-f688f4f34b28" providerId="ADAL" clId="{8BF70019-CF52-F345-89DD-13C926519516}" dt="2021-05-05T19:23:54.371" v="1095" actId="478"/>
          <ac:spMkLst>
            <pc:docMk/>
            <pc:sldMk cId="315823719" sldId="326"/>
            <ac:spMk id="34" creationId="{BF0E59B2-931A-DF4B-9B27-0D592EADC63B}"/>
          </ac:spMkLst>
        </pc:spChg>
        <pc:spChg chg="mod">
          <ac:chgData name="Mark Tegeler" userId="19d9ce55-c4d9-4157-a65a-f688f4f34b28" providerId="ADAL" clId="{8BF70019-CF52-F345-89DD-13C926519516}" dt="2021-05-05T21:27:24.736" v="3206" actId="255"/>
          <ac:spMkLst>
            <pc:docMk/>
            <pc:sldMk cId="315823719" sldId="326"/>
            <ac:spMk id="37" creationId="{E7E6A738-3A1A-F24B-A3A1-EC6123F9E26B}"/>
          </ac:spMkLst>
        </pc:spChg>
        <pc:graphicFrameChg chg="add del modGraphic">
          <ac:chgData name="Mark Tegeler" userId="19d9ce55-c4d9-4157-a65a-f688f4f34b28" providerId="ADAL" clId="{8BF70019-CF52-F345-89DD-13C926519516}" dt="2021-05-05T20:17:37.093" v="1971" actId="478"/>
          <ac:graphicFrameMkLst>
            <pc:docMk/>
            <pc:sldMk cId="315823719" sldId="326"/>
            <ac:graphicFrameMk id="3" creationId="{6203FBA2-9327-ED47-99A0-104CD72BE881}"/>
          </ac:graphicFrameMkLst>
        </pc:graphicFrameChg>
        <pc:picChg chg="add del mod">
          <ac:chgData name="Mark Tegeler" userId="19d9ce55-c4d9-4157-a65a-f688f4f34b28" providerId="ADAL" clId="{8BF70019-CF52-F345-89DD-13C926519516}" dt="2021-05-05T20:20:08.078" v="1974" actId="478"/>
          <ac:picMkLst>
            <pc:docMk/>
            <pc:sldMk cId="315823719" sldId="326"/>
            <ac:picMk id="7" creationId="{FAA26AB9-D80D-0246-AECA-31CFEF9B6E33}"/>
          </ac:picMkLst>
        </pc:picChg>
        <pc:picChg chg="add mod">
          <ac:chgData name="Mark Tegeler" userId="19d9ce55-c4d9-4157-a65a-f688f4f34b28" providerId="ADAL" clId="{8BF70019-CF52-F345-89DD-13C926519516}" dt="2021-05-05T21:16:07.060" v="3020" actId="1076"/>
          <ac:picMkLst>
            <pc:docMk/>
            <pc:sldMk cId="315823719" sldId="326"/>
            <ac:picMk id="9" creationId="{10BDC282-7049-AD4A-ADE5-9994A9F44C9F}"/>
          </ac:picMkLst>
        </pc:picChg>
        <pc:picChg chg="del">
          <ac:chgData name="Mark Tegeler" userId="19d9ce55-c4d9-4157-a65a-f688f4f34b28" providerId="ADAL" clId="{8BF70019-CF52-F345-89DD-13C926519516}" dt="2021-05-05T19:16:19.599" v="1092" actId="478"/>
          <ac:picMkLst>
            <pc:docMk/>
            <pc:sldMk cId="315823719" sldId="326"/>
            <ac:picMk id="10" creationId="{327A3CC3-9A61-E641-A876-3D3D82D642E1}"/>
          </ac:picMkLst>
        </pc:picChg>
        <pc:picChg chg="add del mod">
          <ac:chgData name="Mark Tegeler" userId="19d9ce55-c4d9-4157-a65a-f688f4f34b28" providerId="ADAL" clId="{8BF70019-CF52-F345-89DD-13C926519516}" dt="2021-05-06T01:48:03.010" v="3758" actId="478"/>
          <ac:picMkLst>
            <pc:docMk/>
            <pc:sldMk cId="315823719" sldId="326"/>
            <ac:picMk id="13" creationId="{BB6CD3A9-BFD5-0F4B-B08D-BFD305B1E1D1}"/>
          </ac:picMkLst>
        </pc:picChg>
        <pc:picChg chg="del">
          <ac:chgData name="Mark Tegeler" userId="19d9ce55-c4d9-4157-a65a-f688f4f34b28" providerId="ADAL" clId="{8BF70019-CF52-F345-89DD-13C926519516}" dt="2021-05-05T19:16:21.336" v="1093" actId="478"/>
          <ac:picMkLst>
            <pc:docMk/>
            <pc:sldMk cId="315823719" sldId="326"/>
            <ac:picMk id="14" creationId="{3C733285-D778-DA4F-8893-8EA3EFE1AB88}"/>
          </ac:picMkLst>
        </pc:picChg>
        <pc:picChg chg="add mod">
          <ac:chgData name="Mark Tegeler" userId="19d9ce55-c4d9-4157-a65a-f688f4f34b28" providerId="ADAL" clId="{8BF70019-CF52-F345-89DD-13C926519516}" dt="2021-05-06T02:03:11.878" v="3760" actId="1076"/>
          <ac:picMkLst>
            <pc:docMk/>
            <pc:sldMk cId="315823719" sldId="326"/>
            <ac:picMk id="15" creationId="{792502B5-B313-B44D-A81B-9075D51AC67A}"/>
          </ac:picMkLst>
        </pc:picChg>
        <pc:picChg chg="del">
          <ac:chgData name="Mark Tegeler" userId="19d9ce55-c4d9-4157-a65a-f688f4f34b28" providerId="ADAL" clId="{8BF70019-CF52-F345-89DD-13C926519516}" dt="2021-05-05T19:23:56.311" v="1096" actId="478"/>
          <ac:picMkLst>
            <pc:docMk/>
            <pc:sldMk cId="315823719" sldId="326"/>
            <ac:picMk id="26" creationId="{F9356820-9EA2-C046-8D3E-B1FDAF5EC6C0}"/>
          </ac:picMkLst>
        </pc:picChg>
        <pc:picChg chg="del mod">
          <ac:chgData name="Mark Tegeler" userId="19d9ce55-c4d9-4157-a65a-f688f4f34b28" providerId="ADAL" clId="{8BF70019-CF52-F345-89DD-13C926519516}" dt="2021-05-05T20:26:40.343" v="2167" actId="478"/>
          <ac:picMkLst>
            <pc:docMk/>
            <pc:sldMk cId="315823719" sldId="326"/>
            <ac:picMk id="39" creationId="{95C7FF20-071E-E04B-9C01-5E6274EEF88F}"/>
          </ac:picMkLst>
        </pc:picChg>
      </pc:sldChg>
      <pc:sldChg chg="addSp delSp modSp new mod modAnim">
        <pc:chgData name="Mark Tegeler" userId="19d9ce55-c4d9-4157-a65a-f688f4f34b28" providerId="ADAL" clId="{8BF70019-CF52-F345-89DD-13C926519516}" dt="2021-05-06T00:13:27.701" v="3752" actId="1076"/>
        <pc:sldMkLst>
          <pc:docMk/>
          <pc:sldMk cId="2743908941" sldId="327"/>
        </pc:sldMkLst>
        <pc:spChg chg="mod">
          <ac:chgData name="Mark Tegeler" userId="19d9ce55-c4d9-4157-a65a-f688f4f34b28" providerId="ADAL" clId="{8BF70019-CF52-F345-89DD-13C926519516}" dt="2021-05-06T00:10:26.517" v="3750" actId="1036"/>
          <ac:spMkLst>
            <pc:docMk/>
            <pc:sldMk cId="2743908941" sldId="327"/>
            <ac:spMk id="2" creationId="{049DD888-1CBD-D64D-B135-C15F79588896}"/>
          </ac:spMkLst>
        </pc:spChg>
        <pc:spChg chg="mod">
          <ac:chgData name="Mark Tegeler" userId="19d9ce55-c4d9-4157-a65a-f688f4f34b28" providerId="ADAL" clId="{8BF70019-CF52-F345-89DD-13C926519516}" dt="2021-05-05T23:54:41.960" v="3745" actId="115"/>
          <ac:spMkLst>
            <pc:docMk/>
            <pc:sldMk cId="2743908941" sldId="327"/>
            <ac:spMk id="3" creationId="{48D748B6-B365-AE44-A014-130D435FAC64}"/>
          </ac:spMkLst>
        </pc:spChg>
        <pc:picChg chg="add del">
          <ac:chgData name="Mark Tegeler" userId="19d9ce55-c4d9-4157-a65a-f688f4f34b28" providerId="ADAL" clId="{8BF70019-CF52-F345-89DD-13C926519516}" dt="2021-05-05T21:35:47.094" v="3314" actId="478"/>
          <ac:picMkLst>
            <pc:docMk/>
            <pc:sldMk cId="2743908941" sldId="327"/>
            <ac:picMk id="5" creationId="{D4CF6F03-EA0A-2148-B40B-8BA793849017}"/>
          </ac:picMkLst>
        </pc:picChg>
        <pc:picChg chg="add mod">
          <ac:chgData name="Mark Tegeler" userId="19d9ce55-c4d9-4157-a65a-f688f4f34b28" providerId="ADAL" clId="{8BF70019-CF52-F345-89DD-13C926519516}" dt="2021-05-05T21:37:29.107" v="3321" actId="1076"/>
          <ac:picMkLst>
            <pc:docMk/>
            <pc:sldMk cId="2743908941" sldId="327"/>
            <ac:picMk id="6" creationId="{D866B0F0-D23F-7C41-A09B-1000FF550C64}"/>
          </ac:picMkLst>
        </pc:picChg>
        <pc:picChg chg="add mod">
          <ac:chgData name="Mark Tegeler" userId="19d9ce55-c4d9-4157-a65a-f688f4f34b28" providerId="ADAL" clId="{8BF70019-CF52-F345-89DD-13C926519516}" dt="2021-05-06T00:13:27.701" v="3752" actId="1076"/>
          <ac:picMkLst>
            <pc:docMk/>
            <pc:sldMk cId="2743908941" sldId="327"/>
            <ac:picMk id="7" creationId="{9007E7B1-DE6C-D347-AF0B-56E4FCF6D87E}"/>
          </ac:picMkLst>
        </pc:picChg>
      </pc:sldChg>
      <pc:sldChg chg="addSp delSp modSp add mod delAnim modAnim">
        <pc:chgData name="Mark Tegeler" userId="19d9ce55-c4d9-4157-a65a-f688f4f34b28" providerId="ADAL" clId="{8BF70019-CF52-F345-89DD-13C926519516}" dt="2021-05-06T00:13:35.894" v="3753" actId="1076"/>
        <pc:sldMkLst>
          <pc:docMk/>
          <pc:sldMk cId="1763267699" sldId="328"/>
        </pc:sldMkLst>
        <pc:spChg chg="mod">
          <ac:chgData name="Mark Tegeler" userId="19d9ce55-c4d9-4157-a65a-f688f4f34b28" providerId="ADAL" clId="{8BF70019-CF52-F345-89DD-13C926519516}" dt="2021-05-05T21:43:11.408" v="3395" actId="20577"/>
          <ac:spMkLst>
            <pc:docMk/>
            <pc:sldMk cId="1763267699" sldId="328"/>
            <ac:spMk id="2" creationId="{049DD888-1CBD-D64D-B135-C15F79588896}"/>
          </ac:spMkLst>
        </pc:spChg>
        <pc:spChg chg="mod">
          <ac:chgData name="Mark Tegeler" userId="19d9ce55-c4d9-4157-a65a-f688f4f34b28" providerId="ADAL" clId="{8BF70019-CF52-F345-89DD-13C926519516}" dt="2021-05-05T23:14:52.156" v="3730" actId="207"/>
          <ac:spMkLst>
            <pc:docMk/>
            <pc:sldMk cId="1763267699" sldId="328"/>
            <ac:spMk id="3" creationId="{48D748B6-B365-AE44-A014-130D435FAC64}"/>
          </ac:spMkLst>
        </pc:spChg>
        <pc:picChg chg="add mod">
          <ac:chgData name="Mark Tegeler" userId="19d9ce55-c4d9-4157-a65a-f688f4f34b28" providerId="ADAL" clId="{8BF70019-CF52-F345-89DD-13C926519516}" dt="2021-05-05T23:03:36.414" v="3590" actId="1076"/>
          <ac:picMkLst>
            <pc:docMk/>
            <pc:sldMk cId="1763267699" sldId="328"/>
            <ac:picMk id="5" creationId="{079B84FD-0187-2F4E-8DC2-906867653462}"/>
          </ac:picMkLst>
        </pc:picChg>
        <pc:picChg chg="del">
          <ac:chgData name="Mark Tegeler" userId="19d9ce55-c4d9-4157-a65a-f688f4f34b28" providerId="ADAL" clId="{8BF70019-CF52-F345-89DD-13C926519516}" dt="2021-05-05T21:43:13.455" v="3396" actId="478"/>
          <ac:picMkLst>
            <pc:docMk/>
            <pc:sldMk cId="1763267699" sldId="328"/>
            <ac:picMk id="6" creationId="{D866B0F0-D23F-7C41-A09B-1000FF550C64}"/>
          </ac:picMkLst>
        </pc:picChg>
        <pc:picChg chg="add del mod">
          <ac:chgData name="Mark Tegeler" userId="19d9ce55-c4d9-4157-a65a-f688f4f34b28" providerId="ADAL" clId="{8BF70019-CF52-F345-89DD-13C926519516}" dt="2021-05-05T23:41:10.123" v="3734" actId="478"/>
          <ac:picMkLst>
            <pc:docMk/>
            <pc:sldMk cId="1763267699" sldId="328"/>
            <ac:picMk id="7" creationId="{ABE7E8BC-F1C3-F344-A2D0-667DDDBF43DD}"/>
          </ac:picMkLst>
        </pc:picChg>
        <pc:picChg chg="add mod">
          <ac:chgData name="Mark Tegeler" userId="19d9ce55-c4d9-4157-a65a-f688f4f34b28" providerId="ADAL" clId="{8BF70019-CF52-F345-89DD-13C926519516}" dt="2021-05-06T00:13:35.894" v="3753" actId="1076"/>
          <ac:picMkLst>
            <pc:docMk/>
            <pc:sldMk cId="1763267699" sldId="328"/>
            <ac:picMk id="8" creationId="{06C0440C-8E4A-F243-81F9-2DD6CE65374E}"/>
          </ac:picMkLst>
        </pc:picChg>
      </pc:sldChg>
    </pc:docChg>
  </pc:docChgLst>
  <pc:docChgLst>
    <pc:chgData name="SHIH-YUAN WANG" userId="S::swang956@wisc.edu::74e41599-6181-4c35-a830-65b43be5a534" providerId="AD" clId="Web-{6C06B678-550A-49F0-AD26-6F9269DF87D0}"/>
    <pc:docChg chg="addSld delSld">
      <pc:chgData name="SHIH-YUAN WANG" userId="S::swang956@wisc.edu::74e41599-6181-4c35-a830-65b43be5a534" providerId="AD" clId="Web-{6C06B678-550A-49F0-AD26-6F9269DF87D0}" dt="2021-05-03T03:33:06.635" v="2"/>
      <pc:docMkLst>
        <pc:docMk/>
      </pc:docMkLst>
      <pc:sldChg chg="new del">
        <pc:chgData name="SHIH-YUAN WANG" userId="S::swang956@wisc.edu::74e41599-6181-4c35-a830-65b43be5a534" providerId="AD" clId="Web-{6C06B678-550A-49F0-AD26-6F9269DF87D0}" dt="2021-05-03T03:33:06.635" v="2"/>
        <pc:sldMkLst>
          <pc:docMk/>
          <pc:sldMk cId="2100010398" sldId="301"/>
        </pc:sldMkLst>
      </pc:sldChg>
      <pc:sldChg chg="new">
        <pc:chgData name="SHIH-YUAN WANG" userId="S::swang956@wisc.edu::74e41599-6181-4c35-a830-65b43be5a534" providerId="AD" clId="Web-{6C06B678-550A-49F0-AD26-6F9269DF87D0}" dt="2021-05-03T03:33:03.447" v="1"/>
        <pc:sldMkLst>
          <pc:docMk/>
          <pc:sldMk cId="960013367" sldId="30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4_F394DA6E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OTM%20714%20-%20Supply%20Chain%20Analytics\Final%20Project\Model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 Partition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83B-FE44-9F09-F28B175060C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83B-FE44-9F09-F28B175060C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83B-FE44-9F09-F28B175060C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83B-FE44-9F09-F28B175060C8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srgbClr val="32363F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62-424B-8084-232A9F6D0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ysClr val="windowText" lastClr="000000"/>
                </a:solidFill>
              </a:rPr>
              <a:t>Performance</a:t>
            </a:r>
            <a:r>
              <a:rPr lang="en-US" sz="1600" b="1" baseline="0">
                <a:solidFill>
                  <a:sysClr val="windowText" lastClr="000000"/>
                </a:solidFill>
              </a:rPr>
              <a:t> of KNN Models</a:t>
            </a:r>
            <a:endParaRPr lang="en-US" sz="1600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Sheet1!$D$5</c:f>
              <c:strCache>
                <c:ptCount val="1"/>
                <c:pt idx="0">
                  <c:v>Overall Accuracy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Sheet1!$C$8:$C$12</c:f>
              <c:numCache>
                <c:formatCode>General</c:formatCode>
                <c:ptCount val="5"/>
                <c:pt idx="0">
                  <c:v>7</c:v>
                </c:pt>
                <c:pt idx="1">
                  <c:v>9</c:v>
                </c:pt>
                <c:pt idx="2">
                  <c:v>11</c:v>
                </c:pt>
                <c:pt idx="3">
                  <c:v>13</c:v>
                </c:pt>
                <c:pt idx="4">
                  <c:v>15</c:v>
                </c:pt>
              </c:numCache>
            </c:numRef>
          </c:cat>
          <c:val>
            <c:numRef>
              <c:f>Sheet1!$D$8:$D$12</c:f>
              <c:numCache>
                <c:formatCode>_(* #,##0.0000_);_(* \(#,##0.0000\);_(* "-"??_);_(@_)</c:formatCode>
                <c:ptCount val="5"/>
                <c:pt idx="0">
                  <c:v>0.78507769999999999</c:v>
                </c:pt>
                <c:pt idx="1">
                  <c:v>0.78082280000000004</c:v>
                </c:pt>
                <c:pt idx="2">
                  <c:v>0.77820959999999995</c:v>
                </c:pt>
                <c:pt idx="3">
                  <c:v>0.77495979999999998</c:v>
                </c:pt>
                <c:pt idx="4">
                  <c:v>0.77194450000000003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B0-40A3-A540-2C055D399295}"/>
            </c:ext>
          </c:extLst>
        </c:ser>
        <c:ser>
          <c:idx val="2"/>
          <c:order val="1"/>
          <c:tx>
            <c:strRef>
              <c:f>Sheet1!$E$5</c:f>
              <c:strCache>
                <c:ptCount val="1"/>
                <c:pt idx="0">
                  <c:v>Sensitivity (TPR)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Sheet1!$C$8:$C$12</c:f>
              <c:numCache>
                <c:formatCode>General</c:formatCode>
                <c:ptCount val="5"/>
                <c:pt idx="0">
                  <c:v>7</c:v>
                </c:pt>
                <c:pt idx="1">
                  <c:v>9</c:v>
                </c:pt>
                <c:pt idx="2">
                  <c:v>11</c:v>
                </c:pt>
                <c:pt idx="3">
                  <c:v>13</c:v>
                </c:pt>
                <c:pt idx="4">
                  <c:v>15</c:v>
                </c:pt>
              </c:numCache>
            </c:numRef>
          </c:cat>
          <c:val>
            <c:numRef>
              <c:f>Sheet1!$E$8:$E$12</c:f>
              <c:numCache>
                <c:formatCode>_(* #,##0.0000_);_(* \(#,##0.0000\);_(* "-"??_);_(@_)</c:formatCode>
                <c:ptCount val="5"/>
                <c:pt idx="0">
                  <c:v>0.65834760000000003</c:v>
                </c:pt>
                <c:pt idx="1">
                  <c:v>0.64032800000000001</c:v>
                </c:pt>
                <c:pt idx="2">
                  <c:v>0.62915580000000004</c:v>
                </c:pt>
                <c:pt idx="3">
                  <c:v>0.61690239999999996</c:v>
                </c:pt>
                <c:pt idx="4">
                  <c:v>0.60410850000000005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BB0-40A3-A540-2C055D399295}"/>
            </c:ext>
          </c:extLst>
        </c:ser>
        <c:ser>
          <c:idx val="3"/>
          <c:order val="2"/>
          <c:tx>
            <c:strRef>
              <c:f>Sheet1!$F$5</c:f>
              <c:strCache>
                <c:ptCount val="1"/>
                <c:pt idx="0">
                  <c:v>Specificity (TNR)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Sheet1!$C$8:$C$12</c:f>
              <c:numCache>
                <c:formatCode>General</c:formatCode>
                <c:ptCount val="5"/>
                <c:pt idx="0">
                  <c:v>7</c:v>
                </c:pt>
                <c:pt idx="1">
                  <c:v>9</c:v>
                </c:pt>
                <c:pt idx="2">
                  <c:v>11</c:v>
                </c:pt>
                <c:pt idx="3">
                  <c:v>13</c:v>
                </c:pt>
                <c:pt idx="4">
                  <c:v>15</c:v>
                </c:pt>
              </c:numCache>
            </c:numRef>
          </c:cat>
          <c:val>
            <c:numRef>
              <c:f>Sheet1!$F$8:$F$12</c:f>
              <c:numCache>
                <c:formatCode>_(* #,##0.0000_);_(* \(#,##0.0000\);_(* "-"??_);_(@_)</c:formatCode>
                <c:ptCount val="5"/>
                <c:pt idx="0">
                  <c:v>0.86009919999999995</c:v>
                </c:pt>
                <c:pt idx="1">
                  <c:v>0.86399269999999995</c:v>
                </c:pt>
                <c:pt idx="2">
                  <c:v>0.86644620000000006</c:v>
                </c:pt>
                <c:pt idx="3">
                  <c:v>0.86852629999999997</c:v>
                </c:pt>
                <c:pt idx="4">
                  <c:v>0.87129979999999996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BB0-40A3-A540-2C055D3992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90863968"/>
        <c:axId val="490861056"/>
      </c:lineChart>
      <c:catAx>
        <c:axId val="490863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K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861056"/>
        <c:crosses val="autoZero"/>
        <c:auto val="1"/>
        <c:lblAlgn val="ctr"/>
        <c:lblOffset val="100"/>
        <c:noMultiLvlLbl val="0"/>
      </c:catAx>
      <c:valAx>
        <c:axId val="490861056"/>
        <c:scaling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8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6DA08-2CD3-4B11-B80F-2840D5D7677C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E3C829-9DBD-4812-8682-0F62DB3D8E57}">
      <dgm:prSet custT="1"/>
      <dgm:spPr/>
      <dgm:t>
        <a:bodyPr/>
        <a:lstStyle/>
        <a:p>
          <a:r>
            <a:rPr lang="en-US" sz="2000" b="1"/>
            <a:t>1. Introduction </a:t>
          </a:r>
        </a:p>
      </dgm:t>
    </dgm:pt>
    <dgm:pt modelId="{55722C1A-44D5-431C-AB0D-9382E4D1804F}" type="parTrans" cxnId="{93227F1C-3052-4530-970F-31BCA9661FEF}">
      <dgm:prSet/>
      <dgm:spPr/>
      <dgm:t>
        <a:bodyPr/>
        <a:lstStyle/>
        <a:p>
          <a:endParaRPr lang="en-US" sz="2000" b="1"/>
        </a:p>
      </dgm:t>
    </dgm:pt>
    <dgm:pt modelId="{4BF0F283-A1DD-4D21-93B4-ABF48255B331}" type="sibTrans" cxnId="{93227F1C-3052-4530-970F-31BCA9661FEF}">
      <dgm:prSet/>
      <dgm:spPr/>
      <dgm:t>
        <a:bodyPr/>
        <a:lstStyle/>
        <a:p>
          <a:endParaRPr lang="en-US" sz="2000" b="1"/>
        </a:p>
      </dgm:t>
    </dgm:pt>
    <dgm:pt modelId="{6D66DE48-CE29-4D46-84E2-E0686386C5C2}">
      <dgm:prSet custT="1"/>
      <dgm:spPr/>
      <dgm:t>
        <a:bodyPr/>
        <a:lstStyle/>
        <a:p>
          <a:r>
            <a:rPr lang="en-US" sz="2000" b="1" kern="1200"/>
            <a:t>2. Business </a:t>
          </a:r>
          <a:r>
            <a:rPr lang="en-US" sz="2000" b="1" kern="1200">
              <a:solidFill>
                <a:prstClr val="white"/>
              </a:solidFill>
              <a:latin typeface="Calibri Light"/>
              <a:ea typeface="+mn-ea"/>
              <a:cs typeface="+mn-cs"/>
            </a:rPr>
            <a:t>Objectives</a:t>
          </a:r>
          <a:r>
            <a:rPr lang="en-US" sz="2000" b="1" kern="1200"/>
            <a:t> </a:t>
          </a:r>
        </a:p>
      </dgm:t>
    </dgm:pt>
    <dgm:pt modelId="{9159A897-2A80-46C1-9585-59985A81A7FA}" type="parTrans" cxnId="{461A5A8F-04CC-4420-BB02-D256E1A74AE1}">
      <dgm:prSet/>
      <dgm:spPr/>
      <dgm:t>
        <a:bodyPr/>
        <a:lstStyle/>
        <a:p>
          <a:endParaRPr lang="en-US" sz="2000" b="1"/>
        </a:p>
      </dgm:t>
    </dgm:pt>
    <dgm:pt modelId="{C3BA2393-31CE-4433-B974-B8891B688C3B}" type="sibTrans" cxnId="{461A5A8F-04CC-4420-BB02-D256E1A74AE1}">
      <dgm:prSet/>
      <dgm:spPr/>
      <dgm:t>
        <a:bodyPr/>
        <a:lstStyle/>
        <a:p>
          <a:endParaRPr lang="en-US" sz="2000" b="1"/>
        </a:p>
      </dgm:t>
    </dgm:pt>
    <dgm:pt modelId="{FF734979-33B4-4FFA-977F-25C74C589554}">
      <dgm:prSet custT="1"/>
      <dgm:spPr/>
      <dgm:t>
        <a:bodyPr/>
        <a:lstStyle/>
        <a:p>
          <a:r>
            <a:rPr lang="en-US" sz="2000" b="1"/>
            <a:t>3. Data Exploration - Tableau Observations </a:t>
          </a:r>
        </a:p>
      </dgm:t>
    </dgm:pt>
    <dgm:pt modelId="{2F2AB530-47F6-4C61-B58C-5510C6652284}" type="parTrans" cxnId="{E1F65207-A4D3-492F-B1BE-64639BDA6583}">
      <dgm:prSet/>
      <dgm:spPr/>
      <dgm:t>
        <a:bodyPr/>
        <a:lstStyle/>
        <a:p>
          <a:endParaRPr lang="en-US" sz="2000" b="1"/>
        </a:p>
      </dgm:t>
    </dgm:pt>
    <dgm:pt modelId="{D13A301C-F712-460E-B803-941945455BAB}" type="sibTrans" cxnId="{E1F65207-A4D3-492F-B1BE-64639BDA6583}">
      <dgm:prSet/>
      <dgm:spPr/>
      <dgm:t>
        <a:bodyPr/>
        <a:lstStyle/>
        <a:p>
          <a:endParaRPr lang="en-US" sz="2000" b="1"/>
        </a:p>
      </dgm:t>
    </dgm:pt>
    <dgm:pt modelId="{DF82D890-76A1-41A2-9DB5-0E5FAEE8258F}">
      <dgm:prSet custT="1"/>
      <dgm:spPr/>
      <dgm:t>
        <a:bodyPr/>
        <a:lstStyle/>
        <a:p>
          <a:r>
            <a:rPr lang="en-US" sz="2000" b="1"/>
            <a:t>4. Data Manipulation</a:t>
          </a:r>
        </a:p>
      </dgm:t>
    </dgm:pt>
    <dgm:pt modelId="{E5800D9C-DDF1-486A-A679-75A2A8DFC008}" type="parTrans" cxnId="{79D08A95-1A00-4762-9776-474EBEB838B1}">
      <dgm:prSet/>
      <dgm:spPr/>
      <dgm:t>
        <a:bodyPr/>
        <a:lstStyle/>
        <a:p>
          <a:endParaRPr lang="en-US" sz="2000" b="1"/>
        </a:p>
      </dgm:t>
    </dgm:pt>
    <dgm:pt modelId="{BAFCF358-DDB7-4295-94F9-763142904D86}" type="sibTrans" cxnId="{79D08A95-1A00-4762-9776-474EBEB838B1}">
      <dgm:prSet/>
      <dgm:spPr/>
      <dgm:t>
        <a:bodyPr/>
        <a:lstStyle/>
        <a:p>
          <a:endParaRPr lang="en-US" sz="2000" b="1"/>
        </a:p>
      </dgm:t>
    </dgm:pt>
    <dgm:pt modelId="{22848361-4D42-4DD5-AD51-1EE8D7AE6428}">
      <dgm:prSet custT="1"/>
      <dgm:spPr/>
      <dgm:t>
        <a:bodyPr/>
        <a:lstStyle/>
        <a:p>
          <a:r>
            <a:rPr lang="en-US" sz="2000" b="1"/>
            <a:t>5. Predictive Models</a:t>
          </a:r>
        </a:p>
      </dgm:t>
    </dgm:pt>
    <dgm:pt modelId="{A8438B1A-8CCD-4483-B206-560AA7E024B7}" type="parTrans" cxnId="{D0285F95-0DAF-4317-8F5A-11354CCC89FD}">
      <dgm:prSet/>
      <dgm:spPr/>
      <dgm:t>
        <a:bodyPr/>
        <a:lstStyle/>
        <a:p>
          <a:endParaRPr lang="en-US" sz="2000" b="1"/>
        </a:p>
      </dgm:t>
    </dgm:pt>
    <dgm:pt modelId="{1BE9ECC2-5590-4494-A8EF-DE4C225A5E53}" type="sibTrans" cxnId="{D0285F95-0DAF-4317-8F5A-11354CCC89FD}">
      <dgm:prSet/>
      <dgm:spPr/>
      <dgm:t>
        <a:bodyPr/>
        <a:lstStyle/>
        <a:p>
          <a:endParaRPr lang="en-US" sz="2000" b="1"/>
        </a:p>
      </dgm:t>
    </dgm:pt>
    <dgm:pt modelId="{535FB598-5D00-46F6-B655-757C98B13891}">
      <dgm:prSet custT="1"/>
      <dgm:spPr/>
      <dgm:t>
        <a:bodyPr/>
        <a:lstStyle/>
        <a:p>
          <a:r>
            <a:rPr lang="en-US" sz="2000" b="1"/>
            <a:t>Association Rules</a:t>
          </a:r>
        </a:p>
      </dgm:t>
    </dgm:pt>
    <dgm:pt modelId="{3125E0B5-F560-446D-8F62-540808A6E3B0}" type="parTrans" cxnId="{457B7E61-0188-4EAE-8D66-A156D5B7161D}">
      <dgm:prSet/>
      <dgm:spPr/>
      <dgm:t>
        <a:bodyPr/>
        <a:lstStyle/>
        <a:p>
          <a:endParaRPr lang="en-US" sz="2000" b="1"/>
        </a:p>
      </dgm:t>
    </dgm:pt>
    <dgm:pt modelId="{C894382C-4741-42FE-8B64-D5025E8C7E49}" type="sibTrans" cxnId="{457B7E61-0188-4EAE-8D66-A156D5B7161D}">
      <dgm:prSet/>
      <dgm:spPr/>
      <dgm:t>
        <a:bodyPr/>
        <a:lstStyle/>
        <a:p>
          <a:endParaRPr lang="en-US" sz="2000" b="1"/>
        </a:p>
      </dgm:t>
    </dgm:pt>
    <dgm:pt modelId="{64886D15-65B1-430C-AA58-6BC0D8C7C726}">
      <dgm:prSet custT="1"/>
      <dgm:spPr/>
      <dgm:t>
        <a:bodyPr/>
        <a:lstStyle/>
        <a:p>
          <a:r>
            <a:rPr lang="en-US" sz="2000" b="1"/>
            <a:t>Logistic Regression</a:t>
          </a:r>
        </a:p>
      </dgm:t>
    </dgm:pt>
    <dgm:pt modelId="{8AE74736-0E9F-47AE-BD81-5C6DEDA59E1C}" type="parTrans" cxnId="{76048575-2BEC-47A8-9B2F-F926AECE518A}">
      <dgm:prSet/>
      <dgm:spPr/>
      <dgm:t>
        <a:bodyPr/>
        <a:lstStyle/>
        <a:p>
          <a:endParaRPr lang="en-US" sz="2000" b="1"/>
        </a:p>
      </dgm:t>
    </dgm:pt>
    <dgm:pt modelId="{09306DC2-674B-498C-865F-3ED2EDABD6B0}" type="sibTrans" cxnId="{76048575-2BEC-47A8-9B2F-F926AECE518A}">
      <dgm:prSet/>
      <dgm:spPr/>
      <dgm:t>
        <a:bodyPr/>
        <a:lstStyle/>
        <a:p>
          <a:endParaRPr lang="en-US" sz="2000" b="1"/>
        </a:p>
      </dgm:t>
    </dgm:pt>
    <dgm:pt modelId="{76CAF4F7-D554-4BC1-922E-63CA480E396F}">
      <dgm:prSet custT="1"/>
      <dgm:spPr/>
      <dgm:t>
        <a:bodyPr/>
        <a:lstStyle/>
        <a:p>
          <a:r>
            <a:rPr lang="en-US" sz="2000" b="1"/>
            <a:t>Classification Trees</a:t>
          </a:r>
        </a:p>
      </dgm:t>
    </dgm:pt>
    <dgm:pt modelId="{2B11E557-AD13-44DA-9381-51D6574F0E64}" type="parTrans" cxnId="{11EFE07A-2473-4C16-80E6-30B0890A579A}">
      <dgm:prSet/>
      <dgm:spPr/>
      <dgm:t>
        <a:bodyPr/>
        <a:lstStyle/>
        <a:p>
          <a:endParaRPr lang="en-US" sz="2000" b="1"/>
        </a:p>
      </dgm:t>
    </dgm:pt>
    <dgm:pt modelId="{5F2ABA31-BB33-4A00-B7D9-BE5C988D8394}" type="sibTrans" cxnId="{11EFE07A-2473-4C16-80E6-30B0890A579A}">
      <dgm:prSet/>
      <dgm:spPr/>
      <dgm:t>
        <a:bodyPr/>
        <a:lstStyle/>
        <a:p>
          <a:endParaRPr lang="en-US" sz="2000" b="1"/>
        </a:p>
      </dgm:t>
    </dgm:pt>
    <dgm:pt modelId="{35CC26C7-B73D-4FA8-8E70-2A75FF93FA7D}">
      <dgm:prSet custT="1"/>
      <dgm:spPr/>
      <dgm:t>
        <a:bodyPr/>
        <a:lstStyle/>
        <a:p>
          <a:r>
            <a:rPr lang="en-US" sz="2000" b="1"/>
            <a:t>K-Nearest Neighbors</a:t>
          </a:r>
        </a:p>
      </dgm:t>
    </dgm:pt>
    <dgm:pt modelId="{4AB6457F-3A55-47FB-A501-8C956F0EFF10}" type="parTrans" cxnId="{02C572F9-1093-4265-B619-82E2392B1820}">
      <dgm:prSet/>
      <dgm:spPr/>
      <dgm:t>
        <a:bodyPr/>
        <a:lstStyle/>
        <a:p>
          <a:endParaRPr lang="en-US" sz="2000" b="1"/>
        </a:p>
      </dgm:t>
    </dgm:pt>
    <dgm:pt modelId="{30CE9BCD-A915-4AB7-B322-C2A8F1F3BD55}" type="sibTrans" cxnId="{02C572F9-1093-4265-B619-82E2392B1820}">
      <dgm:prSet/>
      <dgm:spPr/>
      <dgm:t>
        <a:bodyPr/>
        <a:lstStyle/>
        <a:p>
          <a:endParaRPr lang="en-US" sz="2000" b="1"/>
        </a:p>
      </dgm:t>
    </dgm:pt>
    <dgm:pt modelId="{CFC5B07B-7469-4ECD-B111-3147D95A5E46}">
      <dgm:prSet custT="1"/>
      <dgm:spPr/>
      <dgm:t>
        <a:bodyPr/>
        <a:lstStyle/>
        <a:p>
          <a:r>
            <a:rPr lang="en-US" sz="2000" b="1"/>
            <a:t>Random Forests</a:t>
          </a:r>
        </a:p>
      </dgm:t>
    </dgm:pt>
    <dgm:pt modelId="{DBC85BF8-F77F-4844-8008-0C3D08F3A722}" type="parTrans" cxnId="{01FC7181-95C6-4D08-92B8-D5F46B9F0139}">
      <dgm:prSet/>
      <dgm:spPr/>
      <dgm:t>
        <a:bodyPr/>
        <a:lstStyle/>
        <a:p>
          <a:endParaRPr lang="en-US" sz="2000" b="1"/>
        </a:p>
      </dgm:t>
    </dgm:pt>
    <dgm:pt modelId="{22ABC161-B888-451E-8B77-1F97E6707B22}" type="sibTrans" cxnId="{01FC7181-95C6-4D08-92B8-D5F46B9F0139}">
      <dgm:prSet/>
      <dgm:spPr/>
      <dgm:t>
        <a:bodyPr/>
        <a:lstStyle/>
        <a:p>
          <a:endParaRPr lang="en-US" sz="2000" b="1"/>
        </a:p>
      </dgm:t>
    </dgm:pt>
    <dgm:pt modelId="{C85B9749-B141-4FE6-9F61-B6BEF4C6976E}">
      <dgm:prSet custT="1"/>
      <dgm:spPr/>
      <dgm:t>
        <a:bodyPr/>
        <a:lstStyle/>
        <a:p>
          <a:r>
            <a:rPr lang="en-US" sz="2000" b="1"/>
            <a:t>Evaluation of Models</a:t>
          </a:r>
        </a:p>
      </dgm:t>
    </dgm:pt>
    <dgm:pt modelId="{E0D7EBC8-8179-4B54-985D-7781B5A837D0}" type="parTrans" cxnId="{B0960D6E-3FD5-4CD7-B0A2-2B0DB8DC6258}">
      <dgm:prSet/>
      <dgm:spPr/>
      <dgm:t>
        <a:bodyPr/>
        <a:lstStyle/>
        <a:p>
          <a:endParaRPr lang="en-US" sz="2000" b="1"/>
        </a:p>
      </dgm:t>
    </dgm:pt>
    <dgm:pt modelId="{C7258F37-6F5F-47C0-8465-35161222EE0C}" type="sibTrans" cxnId="{B0960D6E-3FD5-4CD7-B0A2-2B0DB8DC6258}">
      <dgm:prSet/>
      <dgm:spPr/>
      <dgm:t>
        <a:bodyPr/>
        <a:lstStyle/>
        <a:p>
          <a:endParaRPr lang="en-US" sz="2000" b="1"/>
        </a:p>
      </dgm:t>
    </dgm:pt>
    <dgm:pt modelId="{72E68843-2E4C-46D9-8AA0-8F6F99CDFF37}">
      <dgm:prSet custT="1"/>
      <dgm:spPr/>
      <dgm:t>
        <a:bodyPr/>
        <a:lstStyle/>
        <a:p>
          <a:pPr rtl="0"/>
          <a:r>
            <a:rPr lang="en-US" sz="2000" b="1"/>
            <a:t>6. Recommendations </a:t>
          </a:r>
        </a:p>
      </dgm:t>
    </dgm:pt>
    <dgm:pt modelId="{65FB9BB0-0553-4203-9455-DF0B03416298}" type="parTrans" cxnId="{479BA9E2-9B94-4EC6-8927-C693E04594ED}">
      <dgm:prSet/>
      <dgm:spPr/>
      <dgm:t>
        <a:bodyPr/>
        <a:lstStyle/>
        <a:p>
          <a:endParaRPr lang="en-US" sz="2000" b="1"/>
        </a:p>
      </dgm:t>
    </dgm:pt>
    <dgm:pt modelId="{36A10F3B-EAD9-4AC6-AD12-8CC421E5A6F9}" type="sibTrans" cxnId="{479BA9E2-9B94-4EC6-8927-C693E04594ED}">
      <dgm:prSet/>
      <dgm:spPr/>
      <dgm:t>
        <a:bodyPr/>
        <a:lstStyle/>
        <a:p>
          <a:endParaRPr lang="en-US" sz="2000" b="1"/>
        </a:p>
      </dgm:t>
    </dgm:pt>
    <dgm:pt modelId="{6997BE63-28EA-4F60-8F0F-16F0A274920E}">
      <dgm:prSet custT="1"/>
      <dgm:spPr/>
      <dgm:t>
        <a:bodyPr/>
        <a:lstStyle/>
        <a:p>
          <a:r>
            <a:rPr lang="en-US" sz="2000" b="1"/>
            <a:t>7. Conclusion </a:t>
          </a:r>
        </a:p>
      </dgm:t>
    </dgm:pt>
    <dgm:pt modelId="{E0D28257-91E1-4182-8DDD-06CC689BEE0B}" type="parTrans" cxnId="{7FDEFC7D-1431-4F5E-8950-0CA1BAB3774B}">
      <dgm:prSet/>
      <dgm:spPr/>
      <dgm:t>
        <a:bodyPr/>
        <a:lstStyle/>
        <a:p>
          <a:endParaRPr lang="en-US" sz="2000" b="1"/>
        </a:p>
      </dgm:t>
    </dgm:pt>
    <dgm:pt modelId="{57050097-B191-4643-B921-981860149ADA}" type="sibTrans" cxnId="{7FDEFC7D-1431-4F5E-8950-0CA1BAB3774B}">
      <dgm:prSet/>
      <dgm:spPr/>
      <dgm:t>
        <a:bodyPr/>
        <a:lstStyle/>
        <a:p>
          <a:endParaRPr lang="en-US" sz="2000" b="1"/>
        </a:p>
      </dgm:t>
    </dgm:pt>
    <dgm:pt modelId="{1C5B2DAE-A21B-4B1E-A58B-19E1C373B3D8}" type="pres">
      <dgm:prSet presAssocID="{0816DA08-2CD3-4B11-B80F-2840D5D7677C}" presName="linear" presStyleCnt="0">
        <dgm:presLayoutVars>
          <dgm:dir/>
          <dgm:animLvl val="lvl"/>
          <dgm:resizeHandles val="exact"/>
        </dgm:presLayoutVars>
      </dgm:prSet>
      <dgm:spPr/>
    </dgm:pt>
    <dgm:pt modelId="{C7268E99-77EB-4C6C-95BA-2176AD6554E9}" type="pres">
      <dgm:prSet presAssocID="{BAE3C829-9DBD-4812-8682-0F62DB3D8E57}" presName="parentLin" presStyleCnt="0"/>
      <dgm:spPr/>
    </dgm:pt>
    <dgm:pt modelId="{C9095462-A756-4E62-A980-60F4A1C577AE}" type="pres">
      <dgm:prSet presAssocID="{BAE3C829-9DBD-4812-8682-0F62DB3D8E57}" presName="parentLeftMargin" presStyleLbl="node1" presStyleIdx="0" presStyleCnt="7"/>
      <dgm:spPr/>
    </dgm:pt>
    <dgm:pt modelId="{1A7423FE-1FBF-427D-8EE9-A7917A35A6C6}" type="pres">
      <dgm:prSet presAssocID="{BAE3C829-9DBD-4812-8682-0F62DB3D8E5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C7A9B329-3DEB-4A3A-9DCD-62E36DEBDA90}" type="pres">
      <dgm:prSet presAssocID="{BAE3C829-9DBD-4812-8682-0F62DB3D8E57}" presName="negativeSpace" presStyleCnt="0"/>
      <dgm:spPr/>
    </dgm:pt>
    <dgm:pt modelId="{AC412248-1F47-41E0-A187-92DF1E9DFB3E}" type="pres">
      <dgm:prSet presAssocID="{BAE3C829-9DBD-4812-8682-0F62DB3D8E57}" presName="childText" presStyleLbl="conFgAcc1" presStyleIdx="0" presStyleCnt="7">
        <dgm:presLayoutVars>
          <dgm:bulletEnabled val="1"/>
        </dgm:presLayoutVars>
      </dgm:prSet>
      <dgm:spPr/>
    </dgm:pt>
    <dgm:pt modelId="{560DFECB-26CA-4F41-B828-99A9AEF3882C}" type="pres">
      <dgm:prSet presAssocID="{4BF0F283-A1DD-4D21-93B4-ABF48255B331}" presName="spaceBetweenRectangles" presStyleCnt="0"/>
      <dgm:spPr/>
    </dgm:pt>
    <dgm:pt modelId="{95971EF9-DC5B-460C-9908-77EA1F2505AE}" type="pres">
      <dgm:prSet presAssocID="{6D66DE48-CE29-4D46-84E2-E0686386C5C2}" presName="parentLin" presStyleCnt="0"/>
      <dgm:spPr/>
    </dgm:pt>
    <dgm:pt modelId="{698A650F-C739-4D90-8014-916CD7B71EAF}" type="pres">
      <dgm:prSet presAssocID="{6D66DE48-CE29-4D46-84E2-E0686386C5C2}" presName="parentLeftMargin" presStyleLbl="node1" presStyleIdx="0" presStyleCnt="7"/>
      <dgm:spPr/>
    </dgm:pt>
    <dgm:pt modelId="{5753511E-225E-45CF-A372-C71813712C63}" type="pres">
      <dgm:prSet presAssocID="{6D66DE48-CE29-4D46-84E2-E0686386C5C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0F66B9E-7D84-415E-A2A8-39F2BAC3C3D8}" type="pres">
      <dgm:prSet presAssocID="{6D66DE48-CE29-4D46-84E2-E0686386C5C2}" presName="negativeSpace" presStyleCnt="0"/>
      <dgm:spPr/>
    </dgm:pt>
    <dgm:pt modelId="{1CF6D9EF-99B4-43C8-A2F6-517F6A46AE18}" type="pres">
      <dgm:prSet presAssocID="{6D66DE48-CE29-4D46-84E2-E0686386C5C2}" presName="childText" presStyleLbl="conFgAcc1" presStyleIdx="1" presStyleCnt="7">
        <dgm:presLayoutVars>
          <dgm:bulletEnabled val="1"/>
        </dgm:presLayoutVars>
      </dgm:prSet>
      <dgm:spPr/>
    </dgm:pt>
    <dgm:pt modelId="{68CEC6F0-5622-4281-94FF-3060B13CE7E9}" type="pres">
      <dgm:prSet presAssocID="{C3BA2393-31CE-4433-B974-B8891B688C3B}" presName="spaceBetweenRectangles" presStyleCnt="0"/>
      <dgm:spPr/>
    </dgm:pt>
    <dgm:pt modelId="{F5863221-8B7D-4FAF-94A7-CD88CCA4E655}" type="pres">
      <dgm:prSet presAssocID="{FF734979-33B4-4FFA-977F-25C74C589554}" presName="parentLin" presStyleCnt="0"/>
      <dgm:spPr/>
    </dgm:pt>
    <dgm:pt modelId="{554D0330-E745-46B5-9253-A3ABEE6BA7E0}" type="pres">
      <dgm:prSet presAssocID="{FF734979-33B4-4FFA-977F-25C74C589554}" presName="parentLeftMargin" presStyleLbl="node1" presStyleIdx="1" presStyleCnt="7"/>
      <dgm:spPr/>
    </dgm:pt>
    <dgm:pt modelId="{B8011596-DC7E-4783-A3F6-D3D9FC68DDB6}" type="pres">
      <dgm:prSet presAssocID="{FF734979-33B4-4FFA-977F-25C74C58955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8ADAE77-33AA-4848-ABB6-A6665DB63548}" type="pres">
      <dgm:prSet presAssocID="{FF734979-33B4-4FFA-977F-25C74C589554}" presName="negativeSpace" presStyleCnt="0"/>
      <dgm:spPr/>
    </dgm:pt>
    <dgm:pt modelId="{32150A95-C4EB-4911-8A0F-06C8F362DC69}" type="pres">
      <dgm:prSet presAssocID="{FF734979-33B4-4FFA-977F-25C74C589554}" presName="childText" presStyleLbl="conFgAcc1" presStyleIdx="2" presStyleCnt="7">
        <dgm:presLayoutVars>
          <dgm:bulletEnabled val="1"/>
        </dgm:presLayoutVars>
      </dgm:prSet>
      <dgm:spPr/>
    </dgm:pt>
    <dgm:pt modelId="{9CE7CF08-567A-4B1D-AF71-01B6A788ACE4}" type="pres">
      <dgm:prSet presAssocID="{D13A301C-F712-460E-B803-941945455BAB}" presName="spaceBetweenRectangles" presStyleCnt="0"/>
      <dgm:spPr/>
    </dgm:pt>
    <dgm:pt modelId="{45801451-BBF3-486D-A67C-FD00BC88A215}" type="pres">
      <dgm:prSet presAssocID="{DF82D890-76A1-41A2-9DB5-0E5FAEE8258F}" presName="parentLin" presStyleCnt="0"/>
      <dgm:spPr/>
    </dgm:pt>
    <dgm:pt modelId="{A69BD4A0-5979-4499-9E9A-14101DCCAAB1}" type="pres">
      <dgm:prSet presAssocID="{DF82D890-76A1-41A2-9DB5-0E5FAEE8258F}" presName="parentLeftMargin" presStyleLbl="node1" presStyleIdx="2" presStyleCnt="7"/>
      <dgm:spPr/>
    </dgm:pt>
    <dgm:pt modelId="{C2E3490F-4674-4079-BC54-30065E746957}" type="pres">
      <dgm:prSet presAssocID="{DF82D890-76A1-41A2-9DB5-0E5FAEE8258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B8FD8C4-051E-4347-B94B-90B70ADAAB4C}" type="pres">
      <dgm:prSet presAssocID="{DF82D890-76A1-41A2-9DB5-0E5FAEE8258F}" presName="negativeSpace" presStyleCnt="0"/>
      <dgm:spPr/>
    </dgm:pt>
    <dgm:pt modelId="{48C18FE0-CF60-4181-ACAB-6FE011A84299}" type="pres">
      <dgm:prSet presAssocID="{DF82D890-76A1-41A2-9DB5-0E5FAEE8258F}" presName="childText" presStyleLbl="conFgAcc1" presStyleIdx="3" presStyleCnt="7">
        <dgm:presLayoutVars>
          <dgm:bulletEnabled val="1"/>
        </dgm:presLayoutVars>
      </dgm:prSet>
      <dgm:spPr/>
    </dgm:pt>
    <dgm:pt modelId="{B450A298-089D-46C3-9917-1519FF2D8D4E}" type="pres">
      <dgm:prSet presAssocID="{BAFCF358-DDB7-4295-94F9-763142904D86}" presName="spaceBetweenRectangles" presStyleCnt="0"/>
      <dgm:spPr/>
    </dgm:pt>
    <dgm:pt modelId="{A3863D49-BD13-4AA2-BAE6-1A398CFB3E02}" type="pres">
      <dgm:prSet presAssocID="{22848361-4D42-4DD5-AD51-1EE8D7AE6428}" presName="parentLin" presStyleCnt="0"/>
      <dgm:spPr/>
    </dgm:pt>
    <dgm:pt modelId="{7E2025B9-579F-4B7D-ADA6-F5B6484C3229}" type="pres">
      <dgm:prSet presAssocID="{22848361-4D42-4DD5-AD51-1EE8D7AE6428}" presName="parentLeftMargin" presStyleLbl="node1" presStyleIdx="3" presStyleCnt="7"/>
      <dgm:spPr/>
    </dgm:pt>
    <dgm:pt modelId="{878D81E2-3524-49AE-820C-613A06990B31}" type="pres">
      <dgm:prSet presAssocID="{22848361-4D42-4DD5-AD51-1EE8D7AE642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5FF12B1-FB25-4DAA-8387-C890045C5241}" type="pres">
      <dgm:prSet presAssocID="{22848361-4D42-4DD5-AD51-1EE8D7AE6428}" presName="negativeSpace" presStyleCnt="0"/>
      <dgm:spPr/>
    </dgm:pt>
    <dgm:pt modelId="{12D46014-AA3A-4A59-A062-9F0D9BF9B65A}" type="pres">
      <dgm:prSet presAssocID="{22848361-4D42-4DD5-AD51-1EE8D7AE6428}" presName="childText" presStyleLbl="conFgAcc1" presStyleIdx="4" presStyleCnt="7">
        <dgm:presLayoutVars>
          <dgm:bulletEnabled val="1"/>
        </dgm:presLayoutVars>
      </dgm:prSet>
      <dgm:spPr/>
    </dgm:pt>
    <dgm:pt modelId="{AF4BCF5D-C6A2-4B29-8FFB-F746D3D1A046}" type="pres">
      <dgm:prSet presAssocID="{1BE9ECC2-5590-4494-A8EF-DE4C225A5E53}" presName="spaceBetweenRectangles" presStyleCnt="0"/>
      <dgm:spPr/>
    </dgm:pt>
    <dgm:pt modelId="{C80011D0-BCBF-4EDA-A3BB-C6BAF0A91005}" type="pres">
      <dgm:prSet presAssocID="{72E68843-2E4C-46D9-8AA0-8F6F99CDFF37}" presName="parentLin" presStyleCnt="0"/>
      <dgm:spPr/>
    </dgm:pt>
    <dgm:pt modelId="{1D39DF46-553E-45B3-93E7-2898299EC7C1}" type="pres">
      <dgm:prSet presAssocID="{72E68843-2E4C-46D9-8AA0-8F6F99CDFF37}" presName="parentLeftMargin" presStyleLbl="node1" presStyleIdx="4" presStyleCnt="7"/>
      <dgm:spPr/>
    </dgm:pt>
    <dgm:pt modelId="{32487303-DD6B-4D47-BAF2-BACDA14C9F6A}" type="pres">
      <dgm:prSet presAssocID="{72E68843-2E4C-46D9-8AA0-8F6F99CDFF3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86E4FBE-EE8F-4A8A-AE41-B82952310C9D}" type="pres">
      <dgm:prSet presAssocID="{72E68843-2E4C-46D9-8AA0-8F6F99CDFF37}" presName="negativeSpace" presStyleCnt="0"/>
      <dgm:spPr/>
    </dgm:pt>
    <dgm:pt modelId="{E07910E7-63AD-40B7-AB60-D84242770163}" type="pres">
      <dgm:prSet presAssocID="{72E68843-2E4C-46D9-8AA0-8F6F99CDFF37}" presName="childText" presStyleLbl="conFgAcc1" presStyleIdx="5" presStyleCnt="7">
        <dgm:presLayoutVars>
          <dgm:bulletEnabled val="1"/>
        </dgm:presLayoutVars>
      </dgm:prSet>
      <dgm:spPr/>
    </dgm:pt>
    <dgm:pt modelId="{4B0FEC24-3CCF-4250-8CFD-0927593AD2A2}" type="pres">
      <dgm:prSet presAssocID="{36A10F3B-EAD9-4AC6-AD12-8CC421E5A6F9}" presName="spaceBetweenRectangles" presStyleCnt="0"/>
      <dgm:spPr/>
    </dgm:pt>
    <dgm:pt modelId="{22AFE79A-6584-4ED3-A8D1-21C1165E8B88}" type="pres">
      <dgm:prSet presAssocID="{6997BE63-28EA-4F60-8F0F-16F0A274920E}" presName="parentLin" presStyleCnt="0"/>
      <dgm:spPr/>
    </dgm:pt>
    <dgm:pt modelId="{73EDBB4F-C744-4504-A1DF-67EC9B596DF5}" type="pres">
      <dgm:prSet presAssocID="{6997BE63-28EA-4F60-8F0F-16F0A274920E}" presName="parentLeftMargin" presStyleLbl="node1" presStyleIdx="5" presStyleCnt="7"/>
      <dgm:spPr/>
    </dgm:pt>
    <dgm:pt modelId="{65372384-C011-4392-92BC-72C8E65E79BF}" type="pres">
      <dgm:prSet presAssocID="{6997BE63-28EA-4F60-8F0F-16F0A274920E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96D4C602-370D-4E3B-A856-024E4397A560}" type="pres">
      <dgm:prSet presAssocID="{6997BE63-28EA-4F60-8F0F-16F0A274920E}" presName="negativeSpace" presStyleCnt="0"/>
      <dgm:spPr/>
    </dgm:pt>
    <dgm:pt modelId="{C2994F80-0DF6-49A4-9144-CB2AD4EC29FB}" type="pres">
      <dgm:prSet presAssocID="{6997BE63-28EA-4F60-8F0F-16F0A274920E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8C5C805-A431-42D7-B5C6-471F8CCAAF20}" type="presOf" srcId="{0816DA08-2CD3-4B11-B80F-2840D5D7677C}" destId="{1C5B2DAE-A21B-4B1E-A58B-19E1C373B3D8}" srcOrd="0" destOrd="0" presId="urn:microsoft.com/office/officeart/2005/8/layout/list1"/>
    <dgm:cxn modelId="{E1F65207-A4D3-492F-B1BE-64639BDA6583}" srcId="{0816DA08-2CD3-4B11-B80F-2840D5D7677C}" destId="{FF734979-33B4-4FFA-977F-25C74C589554}" srcOrd="2" destOrd="0" parTransId="{2F2AB530-47F6-4C61-B58C-5510C6652284}" sibTransId="{D13A301C-F712-460E-B803-941945455BAB}"/>
    <dgm:cxn modelId="{3586DC0E-FD1A-4F3E-8D3B-7DF232D671B9}" type="presOf" srcId="{6D66DE48-CE29-4D46-84E2-E0686386C5C2}" destId="{5753511E-225E-45CF-A372-C71813712C63}" srcOrd="1" destOrd="0" presId="urn:microsoft.com/office/officeart/2005/8/layout/list1"/>
    <dgm:cxn modelId="{87D2CB1B-1130-4DE1-892D-01B1D1376159}" type="presOf" srcId="{6997BE63-28EA-4F60-8F0F-16F0A274920E}" destId="{65372384-C011-4392-92BC-72C8E65E79BF}" srcOrd="1" destOrd="0" presId="urn:microsoft.com/office/officeart/2005/8/layout/list1"/>
    <dgm:cxn modelId="{93227F1C-3052-4530-970F-31BCA9661FEF}" srcId="{0816DA08-2CD3-4B11-B80F-2840D5D7677C}" destId="{BAE3C829-9DBD-4812-8682-0F62DB3D8E57}" srcOrd="0" destOrd="0" parTransId="{55722C1A-44D5-431C-AB0D-9382E4D1804F}" sibTransId="{4BF0F283-A1DD-4D21-93B4-ABF48255B331}"/>
    <dgm:cxn modelId="{0CAE0A25-ADA5-4FAB-A12A-A6CD25125837}" type="presOf" srcId="{FF734979-33B4-4FFA-977F-25C74C589554}" destId="{554D0330-E745-46B5-9253-A3ABEE6BA7E0}" srcOrd="0" destOrd="0" presId="urn:microsoft.com/office/officeart/2005/8/layout/list1"/>
    <dgm:cxn modelId="{0D211625-4936-48F9-8CCC-D90025205BD2}" type="presOf" srcId="{DF82D890-76A1-41A2-9DB5-0E5FAEE8258F}" destId="{A69BD4A0-5979-4499-9E9A-14101DCCAAB1}" srcOrd="0" destOrd="0" presId="urn:microsoft.com/office/officeart/2005/8/layout/list1"/>
    <dgm:cxn modelId="{18FC6125-D567-4549-8097-95ECC6D27DE8}" type="presOf" srcId="{6997BE63-28EA-4F60-8F0F-16F0A274920E}" destId="{73EDBB4F-C744-4504-A1DF-67EC9B596DF5}" srcOrd="0" destOrd="0" presId="urn:microsoft.com/office/officeart/2005/8/layout/list1"/>
    <dgm:cxn modelId="{CF8D422C-CA87-4BCF-B23F-474A2C7CB216}" type="presOf" srcId="{72E68843-2E4C-46D9-8AA0-8F6F99CDFF37}" destId="{1D39DF46-553E-45B3-93E7-2898299EC7C1}" srcOrd="0" destOrd="0" presId="urn:microsoft.com/office/officeart/2005/8/layout/list1"/>
    <dgm:cxn modelId="{457B7E61-0188-4EAE-8D66-A156D5B7161D}" srcId="{22848361-4D42-4DD5-AD51-1EE8D7AE6428}" destId="{535FB598-5D00-46F6-B655-757C98B13891}" srcOrd="0" destOrd="0" parTransId="{3125E0B5-F560-446D-8F62-540808A6E3B0}" sibTransId="{C894382C-4741-42FE-8B64-D5025E8C7E49}"/>
    <dgm:cxn modelId="{847BFF45-72CD-4528-B1D4-3A738CE328DF}" type="presOf" srcId="{64886D15-65B1-430C-AA58-6BC0D8C7C726}" destId="{12D46014-AA3A-4A59-A062-9F0D9BF9B65A}" srcOrd="0" destOrd="1" presId="urn:microsoft.com/office/officeart/2005/8/layout/list1"/>
    <dgm:cxn modelId="{2B578349-DEA1-4F32-9476-2C4AB3DD1856}" type="presOf" srcId="{CFC5B07B-7469-4ECD-B111-3147D95A5E46}" destId="{12D46014-AA3A-4A59-A062-9F0D9BF9B65A}" srcOrd="0" destOrd="4" presId="urn:microsoft.com/office/officeart/2005/8/layout/list1"/>
    <dgm:cxn modelId="{9328454C-07D6-4FFD-9406-C0DBF6EB6E1D}" type="presOf" srcId="{FF734979-33B4-4FFA-977F-25C74C589554}" destId="{B8011596-DC7E-4783-A3F6-D3D9FC68DDB6}" srcOrd="1" destOrd="0" presId="urn:microsoft.com/office/officeart/2005/8/layout/list1"/>
    <dgm:cxn modelId="{E58E716C-3911-4BD2-A0DF-F8785A0B8EA0}" type="presOf" srcId="{76CAF4F7-D554-4BC1-922E-63CA480E396F}" destId="{12D46014-AA3A-4A59-A062-9F0D9BF9B65A}" srcOrd="0" destOrd="2" presId="urn:microsoft.com/office/officeart/2005/8/layout/list1"/>
    <dgm:cxn modelId="{B0960D6E-3FD5-4CD7-B0A2-2B0DB8DC6258}" srcId="{22848361-4D42-4DD5-AD51-1EE8D7AE6428}" destId="{C85B9749-B141-4FE6-9F61-B6BEF4C6976E}" srcOrd="5" destOrd="0" parTransId="{E0D7EBC8-8179-4B54-985D-7781B5A837D0}" sibTransId="{C7258F37-6F5F-47C0-8465-35161222EE0C}"/>
    <dgm:cxn modelId="{298F8073-94A1-4547-9D61-6EEA88C5FBF6}" type="presOf" srcId="{DF82D890-76A1-41A2-9DB5-0E5FAEE8258F}" destId="{C2E3490F-4674-4079-BC54-30065E746957}" srcOrd="1" destOrd="0" presId="urn:microsoft.com/office/officeart/2005/8/layout/list1"/>
    <dgm:cxn modelId="{76048575-2BEC-47A8-9B2F-F926AECE518A}" srcId="{22848361-4D42-4DD5-AD51-1EE8D7AE6428}" destId="{64886D15-65B1-430C-AA58-6BC0D8C7C726}" srcOrd="1" destOrd="0" parTransId="{8AE74736-0E9F-47AE-BD81-5C6DEDA59E1C}" sibTransId="{09306DC2-674B-498C-865F-3ED2EDABD6B0}"/>
    <dgm:cxn modelId="{86D96E57-0CCF-48B1-B48E-012E873ED983}" type="presOf" srcId="{BAE3C829-9DBD-4812-8682-0F62DB3D8E57}" destId="{C9095462-A756-4E62-A980-60F4A1C577AE}" srcOrd="0" destOrd="0" presId="urn:microsoft.com/office/officeart/2005/8/layout/list1"/>
    <dgm:cxn modelId="{0F46055A-157A-4A3E-B6C5-C4A9FE2A9C2D}" type="presOf" srcId="{22848361-4D42-4DD5-AD51-1EE8D7AE6428}" destId="{7E2025B9-579F-4B7D-ADA6-F5B6484C3229}" srcOrd="0" destOrd="0" presId="urn:microsoft.com/office/officeart/2005/8/layout/list1"/>
    <dgm:cxn modelId="{11EFE07A-2473-4C16-80E6-30B0890A579A}" srcId="{22848361-4D42-4DD5-AD51-1EE8D7AE6428}" destId="{76CAF4F7-D554-4BC1-922E-63CA480E396F}" srcOrd="2" destOrd="0" parTransId="{2B11E557-AD13-44DA-9381-51D6574F0E64}" sibTransId="{5F2ABA31-BB33-4A00-B7D9-BE5C988D8394}"/>
    <dgm:cxn modelId="{7FDEFC7D-1431-4F5E-8950-0CA1BAB3774B}" srcId="{0816DA08-2CD3-4B11-B80F-2840D5D7677C}" destId="{6997BE63-28EA-4F60-8F0F-16F0A274920E}" srcOrd="6" destOrd="0" parTransId="{E0D28257-91E1-4182-8DDD-06CC689BEE0B}" sibTransId="{57050097-B191-4643-B921-981860149ADA}"/>
    <dgm:cxn modelId="{01FC7181-95C6-4D08-92B8-D5F46B9F0139}" srcId="{22848361-4D42-4DD5-AD51-1EE8D7AE6428}" destId="{CFC5B07B-7469-4ECD-B111-3147D95A5E46}" srcOrd="4" destOrd="0" parTransId="{DBC85BF8-F77F-4844-8008-0C3D08F3A722}" sibTransId="{22ABC161-B888-451E-8B77-1F97E6707B22}"/>
    <dgm:cxn modelId="{461A5A8F-04CC-4420-BB02-D256E1A74AE1}" srcId="{0816DA08-2CD3-4B11-B80F-2840D5D7677C}" destId="{6D66DE48-CE29-4D46-84E2-E0686386C5C2}" srcOrd="1" destOrd="0" parTransId="{9159A897-2A80-46C1-9585-59985A81A7FA}" sibTransId="{C3BA2393-31CE-4433-B974-B8891B688C3B}"/>
    <dgm:cxn modelId="{2945B793-CB60-4A74-8C73-1050A85C8235}" type="presOf" srcId="{6D66DE48-CE29-4D46-84E2-E0686386C5C2}" destId="{698A650F-C739-4D90-8014-916CD7B71EAF}" srcOrd="0" destOrd="0" presId="urn:microsoft.com/office/officeart/2005/8/layout/list1"/>
    <dgm:cxn modelId="{D0285F95-0DAF-4317-8F5A-11354CCC89FD}" srcId="{0816DA08-2CD3-4B11-B80F-2840D5D7677C}" destId="{22848361-4D42-4DD5-AD51-1EE8D7AE6428}" srcOrd="4" destOrd="0" parTransId="{A8438B1A-8CCD-4483-B206-560AA7E024B7}" sibTransId="{1BE9ECC2-5590-4494-A8EF-DE4C225A5E53}"/>
    <dgm:cxn modelId="{79D08A95-1A00-4762-9776-474EBEB838B1}" srcId="{0816DA08-2CD3-4B11-B80F-2840D5D7677C}" destId="{DF82D890-76A1-41A2-9DB5-0E5FAEE8258F}" srcOrd="3" destOrd="0" parTransId="{E5800D9C-DDF1-486A-A679-75A2A8DFC008}" sibTransId="{BAFCF358-DDB7-4295-94F9-763142904D86}"/>
    <dgm:cxn modelId="{DDB86BA1-3C96-48D3-9BFB-C5CBC68471EB}" type="presOf" srcId="{22848361-4D42-4DD5-AD51-1EE8D7AE6428}" destId="{878D81E2-3524-49AE-820C-613A06990B31}" srcOrd="1" destOrd="0" presId="urn:microsoft.com/office/officeart/2005/8/layout/list1"/>
    <dgm:cxn modelId="{FB129CAE-557E-4608-8386-245232D0E320}" type="presOf" srcId="{C85B9749-B141-4FE6-9F61-B6BEF4C6976E}" destId="{12D46014-AA3A-4A59-A062-9F0D9BF9B65A}" srcOrd="0" destOrd="5" presId="urn:microsoft.com/office/officeart/2005/8/layout/list1"/>
    <dgm:cxn modelId="{61E621BF-6C06-480F-A19A-A0003A75DEDA}" type="presOf" srcId="{535FB598-5D00-46F6-B655-757C98B13891}" destId="{12D46014-AA3A-4A59-A062-9F0D9BF9B65A}" srcOrd="0" destOrd="0" presId="urn:microsoft.com/office/officeart/2005/8/layout/list1"/>
    <dgm:cxn modelId="{479BA9E2-9B94-4EC6-8927-C693E04594ED}" srcId="{0816DA08-2CD3-4B11-B80F-2840D5D7677C}" destId="{72E68843-2E4C-46D9-8AA0-8F6F99CDFF37}" srcOrd="5" destOrd="0" parTransId="{65FB9BB0-0553-4203-9455-DF0B03416298}" sibTransId="{36A10F3B-EAD9-4AC6-AD12-8CC421E5A6F9}"/>
    <dgm:cxn modelId="{530116EC-3FE8-4AEF-A379-3F9301030EB5}" type="presOf" srcId="{72E68843-2E4C-46D9-8AA0-8F6F99CDFF37}" destId="{32487303-DD6B-4D47-BAF2-BACDA14C9F6A}" srcOrd="1" destOrd="0" presId="urn:microsoft.com/office/officeart/2005/8/layout/list1"/>
    <dgm:cxn modelId="{EA4FD9EF-DD74-452C-AA71-46612B4A99B0}" type="presOf" srcId="{BAE3C829-9DBD-4812-8682-0F62DB3D8E57}" destId="{1A7423FE-1FBF-427D-8EE9-A7917A35A6C6}" srcOrd="1" destOrd="0" presId="urn:microsoft.com/office/officeart/2005/8/layout/list1"/>
    <dgm:cxn modelId="{93ECE6F2-36AE-4684-A02E-99E1EB67651A}" type="presOf" srcId="{35CC26C7-B73D-4FA8-8E70-2A75FF93FA7D}" destId="{12D46014-AA3A-4A59-A062-9F0D9BF9B65A}" srcOrd="0" destOrd="3" presId="urn:microsoft.com/office/officeart/2005/8/layout/list1"/>
    <dgm:cxn modelId="{02C572F9-1093-4265-B619-82E2392B1820}" srcId="{22848361-4D42-4DD5-AD51-1EE8D7AE6428}" destId="{35CC26C7-B73D-4FA8-8E70-2A75FF93FA7D}" srcOrd="3" destOrd="0" parTransId="{4AB6457F-3A55-47FB-A501-8C956F0EFF10}" sibTransId="{30CE9BCD-A915-4AB7-B322-C2A8F1F3BD55}"/>
    <dgm:cxn modelId="{7B80415F-FFF1-4805-A0CB-E037310834C5}" type="presParOf" srcId="{1C5B2DAE-A21B-4B1E-A58B-19E1C373B3D8}" destId="{C7268E99-77EB-4C6C-95BA-2176AD6554E9}" srcOrd="0" destOrd="0" presId="urn:microsoft.com/office/officeart/2005/8/layout/list1"/>
    <dgm:cxn modelId="{0E40824C-B182-49F3-A96A-ECF4C2CA72F8}" type="presParOf" srcId="{C7268E99-77EB-4C6C-95BA-2176AD6554E9}" destId="{C9095462-A756-4E62-A980-60F4A1C577AE}" srcOrd="0" destOrd="0" presId="urn:microsoft.com/office/officeart/2005/8/layout/list1"/>
    <dgm:cxn modelId="{FD008B35-A1E3-463D-9957-347A4315A7AC}" type="presParOf" srcId="{C7268E99-77EB-4C6C-95BA-2176AD6554E9}" destId="{1A7423FE-1FBF-427D-8EE9-A7917A35A6C6}" srcOrd="1" destOrd="0" presId="urn:microsoft.com/office/officeart/2005/8/layout/list1"/>
    <dgm:cxn modelId="{70D0BA4B-6F43-4ACB-A470-94967197F945}" type="presParOf" srcId="{1C5B2DAE-A21B-4B1E-A58B-19E1C373B3D8}" destId="{C7A9B329-3DEB-4A3A-9DCD-62E36DEBDA90}" srcOrd="1" destOrd="0" presId="urn:microsoft.com/office/officeart/2005/8/layout/list1"/>
    <dgm:cxn modelId="{E88FB9B3-E05F-4FE2-80B6-FB3D699C6633}" type="presParOf" srcId="{1C5B2DAE-A21B-4B1E-A58B-19E1C373B3D8}" destId="{AC412248-1F47-41E0-A187-92DF1E9DFB3E}" srcOrd="2" destOrd="0" presId="urn:microsoft.com/office/officeart/2005/8/layout/list1"/>
    <dgm:cxn modelId="{CBD70066-55D1-4F6C-86DC-FBE0C9093BAC}" type="presParOf" srcId="{1C5B2DAE-A21B-4B1E-A58B-19E1C373B3D8}" destId="{560DFECB-26CA-4F41-B828-99A9AEF3882C}" srcOrd="3" destOrd="0" presId="urn:microsoft.com/office/officeart/2005/8/layout/list1"/>
    <dgm:cxn modelId="{5F7B8C88-392E-4229-9EAF-BCA7931FF966}" type="presParOf" srcId="{1C5B2DAE-A21B-4B1E-A58B-19E1C373B3D8}" destId="{95971EF9-DC5B-460C-9908-77EA1F2505AE}" srcOrd="4" destOrd="0" presId="urn:microsoft.com/office/officeart/2005/8/layout/list1"/>
    <dgm:cxn modelId="{94F071A2-604C-44C4-8397-9DFD6CFA0E77}" type="presParOf" srcId="{95971EF9-DC5B-460C-9908-77EA1F2505AE}" destId="{698A650F-C739-4D90-8014-916CD7B71EAF}" srcOrd="0" destOrd="0" presId="urn:microsoft.com/office/officeart/2005/8/layout/list1"/>
    <dgm:cxn modelId="{CDC2460E-DC52-48DA-9EF6-9BAB857746D4}" type="presParOf" srcId="{95971EF9-DC5B-460C-9908-77EA1F2505AE}" destId="{5753511E-225E-45CF-A372-C71813712C63}" srcOrd="1" destOrd="0" presId="urn:microsoft.com/office/officeart/2005/8/layout/list1"/>
    <dgm:cxn modelId="{F59C71DC-A5DD-4AEE-9D11-618E9E27B0D5}" type="presParOf" srcId="{1C5B2DAE-A21B-4B1E-A58B-19E1C373B3D8}" destId="{90F66B9E-7D84-415E-A2A8-39F2BAC3C3D8}" srcOrd="5" destOrd="0" presId="urn:microsoft.com/office/officeart/2005/8/layout/list1"/>
    <dgm:cxn modelId="{7265ABC4-FFC7-4FEF-8A26-4ED508AFC9F5}" type="presParOf" srcId="{1C5B2DAE-A21B-4B1E-A58B-19E1C373B3D8}" destId="{1CF6D9EF-99B4-43C8-A2F6-517F6A46AE18}" srcOrd="6" destOrd="0" presId="urn:microsoft.com/office/officeart/2005/8/layout/list1"/>
    <dgm:cxn modelId="{505CC4BF-0EFA-47E2-BE5E-986EE7B31348}" type="presParOf" srcId="{1C5B2DAE-A21B-4B1E-A58B-19E1C373B3D8}" destId="{68CEC6F0-5622-4281-94FF-3060B13CE7E9}" srcOrd="7" destOrd="0" presId="urn:microsoft.com/office/officeart/2005/8/layout/list1"/>
    <dgm:cxn modelId="{A0B34660-C330-415B-BD7A-E9D5EFFEAC43}" type="presParOf" srcId="{1C5B2DAE-A21B-4B1E-A58B-19E1C373B3D8}" destId="{F5863221-8B7D-4FAF-94A7-CD88CCA4E655}" srcOrd="8" destOrd="0" presId="urn:microsoft.com/office/officeart/2005/8/layout/list1"/>
    <dgm:cxn modelId="{2E331761-A9CE-4D2B-9132-8B28073512CB}" type="presParOf" srcId="{F5863221-8B7D-4FAF-94A7-CD88CCA4E655}" destId="{554D0330-E745-46B5-9253-A3ABEE6BA7E0}" srcOrd="0" destOrd="0" presId="urn:microsoft.com/office/officeart/2005/8/layout/list1"/>
    <dgm:cxn modelId="{3A22BAE9-BB48-4012-AB18-84851D566C07}" type="presParOf" srcId="{F5863221-8B7D-4FAF-94A7-CD88CCA4E655}" destId="{B8011596-DC7E-4783-A3F6-D3D9FC68DDB6}" srcOrd="1" destOrd="0" presId="urn:microsoft.com/office/officeart/2005/8/layout/list1"/>
    <dgm:cxn modelId="{239D1E08-29B4-4A48-B25B-4B38F863D30A}" type="presParOf" srcId="{1C5B2DAE-A21B-4B1E-A58B-19E1C373B3D8}" destId="{98ADAE77-33AA-4848-ABB6-A6665DB63548}" srcOrd="9" destOrd="0" presId="urn:microsoft.com/office/officeart/2005/8/layout/list1"/>
    <dgm:cxn modelId="{F0B67FC0-0BD3-4AFF-AB97-89AE2B7F31F8}" type="presParOf" srcId="{1C5B2DAE-A21B-4B1E-A58B-19E1C373B3D8}" destId="{32150A95-C4EB-4911-8A0F-06C8F362DC69}" srcOrd="10" destOrd="0" presId="urn:microsoft.com/office/officeart/2005/8/layout/list1"/>
    <dgm:cxn modelId="{32B9EB92-CCB4-4B38-938F-C727CB0C79C6}" type="presParOf" srcId="{1C5B2DAE-A21B-4B1E-A58B-19E1C373B3D8}" destId="{9CE7CF08-567A-4B1D-AF71-01B6A788ACE4}" srcOrd="11" destOrd="0" presId="urn:microsoft.com/office/officeart/2005/8/layout/list1"/>
    <dgm:cxn modelId="{768B4B76-4731-4393-AB44-1EF1123B1DA9}" type="presParOf" srcId="{1C5B2DAE-A21B-4B1E-A58B-19E1C373B3D8}" destId="{45801451-BBF3-486D-A67C-FD00BC88A215}" srcOrd="12" destOrd="0" presId="urn:microsoft.com/office/officeart/2005/8/layout/list1"/>
    <dgm:cxn modelId="{47C2D3AD-A971-4695-B2B4-FB4B78E0A920}" type="presParOf" srcId="{45801451-BBF3-486D-A67C-FD00BC88A215}" destId="{A69BD4A0-5979-4499-9E9A-14101DCCAAB1}" srcOrd="0" destOrd="0" presId="urn:microsoft.com/office/officeart/2005/8/layout/list1"/>
    <dgm:cxn modelId="{5255E9D0-FA3A-40F1-BDFF-8FE9B531F411}" type="presParOf" srcId="{45801451-BBF3-486D-A67C-FD00BC88A215}" destId="{C2E3490F-4674-4079-BC54-30065E746957}" srcOrd="1" destOrd="0" presId="urn:microsoft.com/office/officeart/2005/8/layout/list1"/>
    <dgm:cxn modelId="{4D96E2AC-302B-44DB-8302-03B31F7E7352}" type="presParOf" srcId="{1C5B2DAE-A21B-4B1E-A58B-19E1C373B3D8}" destId="{2B8FD8C4-051E-4347-B94B-90B70ADAAB4C}" srcOrd="13" destOrd="0" presId="urn:microsoft.com/office/officeart/2005/8/layout/list1"/>
    <dgm:cxn modelId="{88DAF095-3A79-4B38-9A61-B90D90CE7B12}" type="presParOf" srcId="{1C5B2DAE-A21B-4B1E-A58B-19E1C373B3D8}" destId="{48C18FE0-CF60-4181-ACAB-6FE011A84299}" srcOrd="14" destOrd="0" presId="urn:microsoft.com/office/officeart/2005/8/layout/list1"/>
    <dgm:cxn modelId="{F283857E-458D-49D1-A91F-A7C5BC1A3958}" type="presParOf" srcId="{1C5B2DAE-A21B-4B1E-A58B-19E1C373B3D8}" destId="{B450A298-089D-46C3-9917-1519FF2D8D4E}" srcOrd="15" destOrd="0" presId="urn:microsoft.com/office/officeart/2005/8/layout/list1"/>
    <dgm:cxn modelId="{7612D4F9-69E2-4081-A43C-C2F493796C91}" type="presParOf" srcId="{1C5B2DAE-A21B-4B1E-A58B-19E1C373B3D8}" destId="{A3863D49-BD13-4AA2-BAE6-1A398CFB3E02}" srcOrd="16" destOrd="0" presId="urn:microsoft.com/office/officeart/2005/8/layout/list1"/>
    <dgm:cxn modelId="{6A229A64-D900-4F64-812E-74C38DEE4B12}" type="presParOf" srcId="{A3863D49-BD13-4AA2-BAE6-1A398CFB3E02}" destId="{7E2025B9-579F-4B7D-ADA6-F5B6484C3229}" srcOrd="0" destOrd="0" presId="urn:microsoft.com/office/officeart/2005/8/layout/list1"/>
    <dgm:cxn modelId="{5E5B79D6-5152-4A14-B67A-0E98EF7FB41E}" type="presParOf" srcId="{A3863D49-BD13-4AA2-BAE6-1A398CFB3E02}" destId="{878D81E2-3524-49AE-820C-613A06990B31}" srcOrd="1" destOrd="0" presId="urn:microsoft.com/office/officeart/2005/8/layout/list1"/>
    <dgm:cxn modelId="{6002B4E1-B272-48E9-A9E0-1B040B16F5DB}" type="presParOf" srcId="{1C5B2DAE-A21B-4B1E-A58B-19E1C373B3D8}" destId="{E5FF12B1-FB25-4DAA-8387-C890045C5241}" srcOrd="17" destOrd="0" presId="urn:microsoft.com/office/officeart/2005/8/layout/list1"/>
    <dgm:cxn modelId="{CD52DB7F-6676-41D9-A521-E4BEAC6EA881}" type="presParOf" srcId="{1C5B2DAE-A21B-4B1E-A58B-19E1C373B3D8}" destId="{12D46014-AA3A-4A59-A062-9F0D9BF9B65A}" srcOrd="18" destOrd="0" presId="urn:microsoft.com/office/officeart/2005/8/layout/list1"/>
    <dgm:cxn modelId="{F2AC99DA-DE78-4E35-806D-C150F5415D29}" type="presParOf" srcId="{1C5B2DAE-A21B-4B1E-A58B-19E1C373B3D8}" destId="{AF4BCF5D-C6A2-4B29-8FFB-F746D3D1A046}" srcOrd="19" destOrd="0" presId="urn:microsoft.com/office/officeart/2005/8/layout/list1"/>
    <dgm:cxn modelId="{4F0BD964-5BC4-43C1-B57D-A29398208074}" type="presParOf" srcId="{1C5B2DAE-A21B-4B1E-A58B-19E1C373B3D8}" destId="{C80011D0-BCBF-4EDA-A3BB-C6BAF0A91005}" srcOrd="20" destOrd="0" presId="urn:microsoft.com/office/officeart/2005/8/layout/list1"/>
    <dgm:cxn modelId="{9225B54F-39D5-4A46-8D54-D3557E8A92EA}" type="presParOf" srcId="{C80011D0-BCBF-4EDA-A3BB-C6BAF0A91005}" destId="{1D39DF46-553E-45B3-93E7-2898299EC7C1}" srcOrd="0" destOrd="0" presId="urn:microsoft.com/office/officeart/2005/8/layout/list1"/>
    <dgm:cxn modelId="{1D27A0E7-96BA-403F-99F1-6D7D50A0E69C}" type="presParOf" srcId="{C80011D0-BCBF-4EDA-A3BB-C6BAF0A91005}" destId="{32487303-DD6B-4D47-BAF2-BACDA14C9F6A}" srcOrd="1" destOrd="0" presId="urn:microsoft.com/office/officeart/2005/8/layout/list1"/>
    <dgm:cxn modelId="{ED07D57F-B1D3-4952-B4AB-FD132D91ABD1}" type="presParOf" srcId="{1C5B2DAE-A21B-4B1E-A58B-19E1C373B3D8}" destId="{E86E4FBE-EE8F-4A8A-AE41-B82952310C9D}" srcOrd="21" destOrd="0" presId="urn:microsoft.com/office/officeart/2005/8/layout/list1"/>
    <dgm:cxn modelId="{323B52BC-5D99-42C1-A758-99720C3A497D}" type="presParOf" srcId="{1C5B2DAE-A21B-4B1E-A58B-19E1C373B3D8}" destId="{E07910E7-63AD-40B7-AB60-D84242770163}" srcOrd="22" destOrd="0" presId="urn:microsoft.com/office/officeart/2005/8/layout/list1"/>
    <dgm:cxn modelId="{269DE2BD-C4F7-4F38-8C8D-285E3D2AE04C}" type="presParOf" srcId="{1C5B2DAE-A21B-4B1E-A58B-19E1C373B3D8}" destId="{4B0FEC24-3CCF-4250-8CFD-0927593AD2A2}" srcOrd="23" destOrd="0" presId="urn:microsoft.com/office/officeart/2005/8/layout/list1"/>
    <dgm:cxn modelId="{4F51791E-E196-4F21-84F0-B47B2D8CA6F0}" type="presParOf" srcId="{1C5B2DAE-A21B-4B1E-A58B-19E1C373B3D8}" destId="{22AFE79A-6584-4ED3-A8D1-21C1165E8B88}" srcOrd="24" destOrd="0" presId="urn:microsoft.com/office/officeart/2005/8/layout/list1"/>
    <dgm:cxn modelId="{0E727D35-404C-4827-AB62-BA5B2968EA4F}" type="presParOf" srcId="{22AFE79A-6584-4ED3-A8D1-21C1165E8B88}" destId="{73EDBB4F-C744-4504-A1DF-67EC9B596DF5}" srcOrd="0" destOrd="0" presId="urn:microsoft.com/office/officeart/2005/8/layout/list1"/>
    <dgm:cxn modelId="{EB8EB22C-A9D9-485B-BFF0-3797F61F91C5}" type="presParOf" srcId="{22AFE79A-6584-4ED3-A8D1-21C1165E8B88}" destId="{65372384-C011-4392-92BC-72C8E65E79BF}" srcOrd="1" destOrd="0" presId="urn:microsoft.com/office/officeart/2005/8/layout/list1"/>
    <dgm:cxn modelId="{259994A6-78CF-493A-8979-634221D01CA5}" type="presParOf" srcId="{1C5B2DAE-A21B-4B1E-A58B-19E1C373B3D8}" destId="{96D4C602-370D-4E3B-A856-024E4397A560}" srcOrd="25" destOrd="0" presId="urn:microsoft.com/office/officeart/2005/8/layout/list1"/>
    <dgm:cxn modelId="{08861059-3999-4D73-AACF-D57A2A17AE2F}" type="presParOf" srcId="{1C5B2DAE-A21B-4B1E-A58B-19E1C373B3D8}" destId="{C2994F80-0DF6-49A4-9144-CB2AD4EC29FB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3DCBE1-2DEB-4052-BFE0-E3D4B7425B6C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86CB6603-A68A-416F-A757-DC23E7521D79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42672" rIns="21336" bIns="42672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Association Rules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BEF43731-C786-4CB3-B9CA-17810DAFB95F}" type="parTrans" cxnId="{ECCFAF5A-9C47-4EA2-8766-72FE74F68FF8}">
      <dgm:prSet/>
      <dgm:spPr/>
      <dgm:t>
        <a:bodyPr/>
        <a:lstStyle/>
        <a:p>
          <a:endParaRPr lang="en-US"/>
        </a:p>
      </dgm:t>
    </dgm:pt>
    <dgm:pt modelId="{6CA87AB8-B9C6-495B-9D59-B3B546A8C117}" type="sibTrans" cxnId="{ECCFAF5A-9C47-4EA2-8766-72FE74F68FF8}">
      <dgm:prSet/>
      <dgm:spPr/>
      <dgm:t>
        <a:bodyPr/>
        <a:lstStyle/>
        <a:p>
          <a:endParaRPr lang="en-US"/>
        </a:p>
      </dgm:t>
    </dgm:pt>
    <dgm:pt modelId="{73B2E452-B5AE-4C97-B241-130CA325FD7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altLang="zh-TW" sz="1800" b="1">
              <a:latin typeface="+mj-lt"/>
            </a:rPr>
            <a:t>Logistic Regression </a:t>
          </a:r>
          <a:endParaRPr lang="en-US" sz="1800" b="1">
            <a:latin typeface="+mj-lt"/>
          </a:endParaRPr>
        </a:p>
      </dgm:t>
    </dgm:pt>
    <dgm:pt modelId="{D5E3E8FF-4430-4ED2-9A22-3307230DC7D7}" type="parTrans" cxnId="{E1CBF03E-FAC3-4112-B263-0ED870D711CF}">
      <dgm:prSet/>
      <dgm:spPr/>
      <dgm:t>
        <a:bodyPr/>
        <a:lstStyle/>
        <a:p>
          <a:endParaRPr lang="en-US"/>
        </a:p>
      </dgm:t>
    </dgm:pt>
    <dgm:pt modelId="{03040981-6368-44F9-A76D-EEC256C6C7A6}" type="sibTrans" cxnId="{E1CBF03E-FAC3-4112-B263-0ED870D711CF}">
      <dgm:prSet/>
      <dgm:spPr/>
      <dgm:t>
        <a:bodyPr/>
        <a:lstStyle/>
        <a:p>
          <a:endParaRPr lang="en-US"/>
        </a:p>
      </dgm:t>
    </dgm:pt>
    <dgm:pt modelId="{06B292F3-A262-4D76-80A7-B094E390A84D}">
      <dgm:prSet phldrT="[Text]" custT="1"/>
      <dgm:spPr/>
      <dgm:t>
        <a:bodyPr/>
        <a:lstStyle/>
        <a:p>
          <a:r>
            <a:rPr lang="en-US" altLang="zh-TW" sz="1800" b="1">
              <a:latin typeface="+mj-lt"/>
            </a:rPr>
            <a:t>K-Nearest Neighbors </a:t>
          </a:r>
          <a:endParaRPr lang="en-US" sz="1800" b="1">
            <a:latin typeface="+mj-lt"/>
          </a:endParaRPr>
        </a:p>
      </dgm:t>
    </dgm:pt>
    <dgm:pt modelId="{E9E76BAC-F842-4AFE-B698-C97E44D05F70}" type="parTrans" cxnId="{BCAB5DFE-F565-4AE5-ADCB-451E1DD4EB2E}">
      <dgm:prSet/>
      <dgm:spPr/>
      <dgm:t>
        <a:bodyPr/>
        <a:lstStyle/>
        <a:p>
          <a:endParaRPr lang="en-US"/>
        </a:p>
      </dgm:t>
    </dgm:pt>
    <dgm:pt modelId="{F4B3FB4E-F4F8-4E39-AB88-B568FBD91584}" type="sibTrans" cxnId="{BCAB5DFE-F565-4AE5-ADCB-451E1DD4EB2E}">
      <dgm:prSet/>
      <dgm:spPr/>
      <dgm:t>
        <a:bodyPr/>
        <a:lstStyle/>
        <a:p>
          <a:endParaRPr lang="en-US"/>
        </a:p>
      </dgm:t>
    </dgm:pt>
    <dgm:pt modelId="{02951C75-425F-4ED3-BE09-7B644E17E6F8}">
      <dgm:prSet phldrT="[Text]" custT="1"/>
      <dgm:spPr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42672" rIns="21336" bIns="42672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AFC40E15-441F-4527-8501-CC8D1D59D50D}" type="parTrans" cxnId="{6D3368DE-65C3-4C6D-8E10-A702C39FEE46}">
      <dgm:prSet/>
      <dgm:spPr/>
      <dgm:t>
        <a:bodyPr/>
        <a:lstStyle/>
        <a:p>
          <a:endParaRPr lang="en-US"/>
        </a:p>
      </dgm:t>
    </dgm:pt>
    <dgm:pt modelId="{BFA77FE1-EE9F-44E3-AEE4-3D16ADD7292D}" type="sibTrans" cxnId="{6D3368DE-65C3-4C6D-8E10-A702C39FEE46}">
      <dgm:prSet/>
      <dgm:spPr/>
      <dgm:t>
        <a:bodyPr/>
        <a:lstStyle/>
        <a:p>
          <a:endParaRPr lang="en-US"/>
        </a:p>
      </dgm:t>
    </dgm:pt>
    <dgm:pt modelId="{2511ACD9-F70F-439D-AEFA-D00CC781EB1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b="1">
              <a:latin typeface="+mj-lt"/>
            </a:rPr>
            <a:t>Classification Trees </a:t>
          </a:r>
        </a:p>
      </dgm:t>
    </dgm:pt>
    <dgm:pt modelId="{4E6421FC-5AA3-4849-A463-26908DD94C68}" type="parTrans" cxnId="{646AF83E-1440-4B37-ADB0-281EE788F319}">
      <dgm:prSet/>
      <dgm:spPr/>
      <dgm:t>
        <a:bodyPr/>
        <a:lstStyle/>
        <a:p>
          <a:endParaRPr lang="en-US"/>
        </a:p>
      </dgm:t>
    </dgm:pt>
    <dgm:pt modelId="{D677E147-279C-435D-BA21-4FB42F1B1FBF}" type="sibTrans" cxnId="{646AF83E-1440-4B37-ADB0-281EE788F319}">
      <dgm:prSet/>
      <dgm:spPr/>
      <dgm:t>
        <a:bodyPr/>
        <a:lstStyle/>
        <a:p>
          <a:endParaRPr lang="en-US"/>
        </a:p>
      </dgm:t>
    </dgm:pt>
    <dgm:pt modelId="{15BD6B39-8997-432E-9897-AC50E4C4D740}" type="pres">
      <dgm:prSet presAssocID="{9E3DCBE1-2DEB-4052-BFE0-E3D4B7425B6C}" presName="Name0" presStyleCnt="0">
        <dgm:presLayoutVars>
          <dgm:dir/>
          <dgm:resizeHandles val="exact"/>
        </dgm:presLayoutVars>
      </dgm:prSet>
      <dgm:spPr/>
    </dgm:pt>
    <dgm:pt modelId="{42E0A240-A3DF-46B6-BC33-0F97BDEAB2B3}" type="pres">
      <dgm:prSet presAssocID="{86CB6603-A68A-416F-A757-DC23E7521D79}" presName="parTxOnly" presStyleLbl="node1" presStyleIdx="0" presStyleCnt="5">
        <dgm:presLayoutVars>
          <dgm:bulletEnabled val="1"/>
        </dgm:presLayoutVars>
      </dgm:prSet>
      <dgm:spPr>
        <a:xfrm>
          <a:off x="1378" y="0"/>
          <a:ext cx="2688719" cy="720513"/>
        </a:xfrm>
        <a:prstGeom prst="homePlate">
          <a:avLst/>
        </a:prstGeom>
      </dgm:spPr>
    </dgm:pt>
    <dgm:pt modelId="{EED227E3-F584-4356-9FEE-AEAE7299FB8A}" type="pres">
      <dgm:prSet presAssocID="{6CA87AB8-B9C6-495B-9D59-B3B546A8C117}" presName="parSpace" presStyleCnt="0"/>
      <dgm:spPr/>
    </dgm:pt>
    <dgm:pt modelId="{E69E0042-37BB-47C6-A199-1D5F0D22B4BD}" type="pres">
      <dgm:prSet presAssocID="{73B2E452-B5AE-4C97-B241-130CA325FD7D}" presName="parTxOnly" presStyleLbl="node1" presStyleIdx="1" presStyleCnt="5">
        <dgm:presLayoutVars>
          <dgm:bulletEnabled val="1"/>
        </dgm:presLayoutVars>
      </dgm:prSet>
      <dgm:spPr/>
    </dgm:pt>
    <dgm:pt modelId="{4912D51B-DF9D-4C75-8872-C002738A097B}" type="pres">
      <dgm:prSet presAssocID="{03040981-6368-44F9-A76D-EEC256C6C7A6}" presName="parSpace" presStyleCnt="0"/>
      <dgm:spPr/>
    </dgm:pt>
    <dgm:pt modelId="{FB4F2958-9753-4BF4-B19C-E126DA682F44}" type="pres">
      <dgm:prSet presAssocID="{2511ACD9-F70F-439D-AEFA-D00CC781EB1F}" presName="parTxOnly" presStyleLbl="node1" presStyleIdx="2" presStyleCnt="5">
        <dgm:presLayoutVars>
          <dgm:bulletEnabled val="1"/>
        </dgm:presLayoutVars>
      </dgm:prSet>
      <dgm:spPr/>
    </dgm:pt>
    <dgm:pt modelId="{63CCDDB0-242E-4F7F-B614-5E8E445DE8D3}" type="pres">
      <dgm:prSet presAssocID="{D677E147-279C-435D-BA21-4FB42F1B1FBF}" presName="parSpace" presStyleCnt="0"/>
      <dgm:spPr/>
    </dgm:pt>
    <dgm:pt modelId="{D2CBF487-C084-459F-8017-0518038AA1B9}" type="pres">
      <dgm:prSet presAssocID="{06B292F3-A262-4D76-80A7-B094E390A84D}" presName="parTxOnly" presStyleLbl="node1" presStyleIdx="3" presStyleCnt="5" custLinFactNeighborX="12964">
        <dgm:presLayoutVars>
          <dgm:bulletEnabled val="1"/>
        </dgm:presLayoutVars>
      </dgm:prSet>
      <dgm:spPr/>
    </dgm:pt>
    <dgm:pt modelId="{B920404F-08C2-446C-913B-774F79A8CA1B}" type="pres">
      <dgm:prSet presAssocID="{F4B3FB4E-F4F8-4E39-AB88-B568FBD91584}" presName="parSpace" presStyleCnt="0"/>
      <dgm:spPr/>
    </dgm:pt>
    <dgm:pt modelId="{EC4CA458-9705-409B-B7C8-397C5D780FBE}" type="pres">
      <dgm:prSet presAssocID="{02951C75-425F-4ED3-BE09-7B644E17E6F8}" presName="parTxOnly" presStyleLbl="node1" presStyleIdx="4" presStyleCnt="5" custLinFactNeighborX="12964">
        <dgm:presLayoutVars>
          <dgm:bulletEnabled val="1"/>
        </dgm:presLayoutVars>
      </dgm:prSet>
      <dgm:spPr>
        <a:xfrm>
          <a:off x="8606660" y="0"/>
          <a:ext cx="2688719" cy="720513"/>
        </a:xfrm>
        <a:prstGeom prst="chevron">
          <a:avLst/>
        </a:prstGeom>
      </dgm:spPr>
    </dgm:pt>
  </dgm:ptLst>
  <dgm:cxnLst>
    <dgm:cxn modelId="{850B8C0B-84FF-4661-82B9-FBE455B926EB}" type="presOf" srcId="{73B2E452-B5AE-4C97-B241-130CA325FD7D}" destId="{E69E0042-37BB-47C6-A199-1D5F0D22B4BD}" srcOrd="0" destOrd="0" presId="urn:microsoft.com/office/officeart/2005/8/layout/hChevron3"/>
    <dgm:cxn modelId="{444A272B-3B28-4AD6-8EF4-7872BA06460D}" type="presOf" srcId="{9E3DCBE1-2DEB-4052-BFE0-E3D4B7425B6C}" destId="{15BD6B39-8997-432E-9897-AC50E4C4D740}" srcOrd="0" destOrd="0" presId="urn:microsoft.com/office/officeart/2005/8/layout/hChevron3"/>
    <dgm:cxn modelId="{189BB13C-6979-48A4-97CB-4DEE9D1C7B33}" type="presOf" srcId="{86CB6603-A68A-416F-A757-DC23E7521D79}" destId="{42E0A240-A3DF-46B6-BC33-0F97BDEAB2B3}" srcOrd="0" destOrd="0" presId="urn:microsoft.com/office/officeart/2005/8/layout/hChevron3"/>
    <dgm:cxn modelId="{E1CBF03E-FAC3-4112-B263-0ED870D711CF}" srcId="{9E3DCBE1-2DEB-4052-BFE0-E3D4B7425B6C}" destId="{73B2E452-B5AE-4C97-B241-130CA325FD7D}" srcOrd="1" destOrd="0" parTransId="{D5E3E8FF-4430-4ED2-9A22-3307230DC7D7}" sibTransId="{03040981-6368-44F9-A76D-EEC256C6C7A6}"/>
    <dgm:cxn modelId="{646AF83E-1440-4B37-ADB0-281EE788F319}" srcId="{9E3DCBE1-2DEB-4052-BFE0-E3D4B7425B6C}" destId="{2511ACD9-F70F-439D-AEFA-D00CC781EB1F}" srcOrd="2" destOrd="0" parTransId="{4E6421FC-5AA3-4849-A463-26908DD94C68}" sibTransId="{D677E147-279C-435D-BA21-4FB42F1B1FBF}"/>
    <dgm:cxn modelId="{94CE806B-1DCF-4F44-A2DC-91B2609522D5}" type="presOf" srcId="{06B292F3-A262-4D76-80A7-B094E390A84D}" destId="{D2CBF487-C084-459F-8017-0518038AA1B9}" srcOrd="0" destOrd="0" presId="urn:microsoft.com/office/officeart/2005/8/layout/hChevron3"/>
    <dgm:cxn modelId="{ECCFAF5A-9C47-4EA2-8766-72FE74F68FF8}" srcId="{9E3DCBE1-2DEB-4052-BFE0-E3D4B7425B6C}" destId="{86CB6603-A68A-416F-A757-DC23E7521D79}" srcOrd="0" destOrd="0" parTransId="{BEF43731-C786-4CB3-B9CA-17810DAFB95F}" sibTransId="{6CA87AB8-B9C6-495B-9D59-B3B546A8C117}"/>
    <dgm:cxn modelId="{72FACE7E-EA96-479F-8293-C72EB8FC9954}" type="presOf" srcId="{2511ACD9-F70F-439D-AEFA-D00CC781EB1F}" destId="{FB4F2958-9753-4BF4-B19C-E126DA682F44}" srcOrd="0" destOrd="0" presId="urn:microsoft.com/office/officeart/2005/8/layout/hChevron3"/>
    <dgm:cxn modelId="{6D3368DE-65C3-4C6D-8E10-A702C39FEE46}" srcId="{9E3DCBE1-2DEB-4052-BFE0-E3D4B7425B6C}" destId="{02951C75-425F-4ED3-BE09-7B644E17E6F8}" srcOrd="4" destOrd="0" parTransId="{AFC40E15-441F-4527-8501-CC8D1D59D50D}" sibTransId="{BFA77FE1-EE9F-44E3-AEE4-3D16ADD7292D}"/>
    <dgm:cxn modelId="{888817F4-6B36-4B87-9015-F2A25D53EA68}" type="presOf" srcId="{02951C75-425F-4ED3-BE09-7B644E17E6F8}" destId="{EC4CA458-9705-409B-B7C8-397C5D780FBE}" srcOrd="0" destOrd="0" presId="urn:microsoft.com/office/officeart/2005/8/layout/hChevron3"/>
    <dgm:cxn modelId="{BCAB5DFE-F565-4AE5-ADCB-451E1DD4EB2E}" srcId="{9E3DCBE1-2DEB-4052-BFE0-E3D4B7425B6C}" destId="{06B292F3-A262-4D76-80A7-B094E390A84D}" srcOrd="3" destOrd="0" parTransId="{E9E76BAC-F842-4AFE-B698-C97E44D05F70}" sibTransId="{F4B3FB4E-F4F8-4E39-AB88-B568FBD91584}"/>
    <dgm:cxn modelId="{B7361896-40FB-462B-94E7-42891ECEA9A8}" type="presParOf" srcId="{15BD6B39-8997-432E-9897-AC50E4C4D740}" destId="{42E0A240-A3DF-46B6-BC33-0F97BDEAB2B3}" srcOrd="0" destOrd="0" presId="urn:microsoft.com/office/officeart/2005/8/layout/hChevron3"/>
    <dgm:cxn modelId="{1DC9AD57-6FD0-4198-B461-2D8F3464773F}" type="presParOf" srcId="{15BD6B39-8997-432E-9897-AC50E4C4D740}" destId="{EED227E3-F584-4356-9FEE-AEAE7299FB8A}" srcOrd="1" destOrd="0" presId="urn:microsoft.com/office/officeart/2005/8/layout/hChevron3"/>
    <dgm:cxn modelId="{21E3B35A-4C7E-4B1E-AC72-170305B260C9}" type="presParOf" srcId="{15BD6B39-8997-432E-9897-AC50E4C4D740}" destId="{E69E0042-37BB-47C6-A199-1D5F0D22B4BD}" srcOrd="2" destOrd="0" presId="urn:microsoft.com/office/officeart/2005/8/layout/hChevron3"/>
    <dgm:cxn modelId="{322981C0-6ED3-4BD9-8805-EEF015900CFC}" type="presParOf" srcId="{15BD6B39-8997-432E-9897-AC50E4C4D740}" destId="{4912D51B-DF9D-4C75-8872-C002738A097B}" srcOrd="3" destOrd="0" presId="urn:microsoft.com/office/officeart/2005/8/layout/hChevron3"/>
    <dgm:cxn modelId="{EA172550-A895-4CA4-892C-D0B64AF30FE3}" type="presParOf" srcId="{15BD6B39-8997-432E-9897-AC50E4C4D740}" destId="{FB4F2958-9753-4BF4-B19C-E126DA682F44}" srcOrd="4" destOrd="0" presId="urn:microsoft.com/office/officeart/2005/8/layout/hChevron3"/>
    <dgm:cxn modelId="{5867B2BB-CDCB-4745-BF66-10DC3D6DF180}" type="presParOf" srcId="{15BD6B39-8997-432E-9897-AC50E4C4D740}" destId="{63CCDDB0-242E-4F7F-B614-5E8E445DE8D3}" srcOrd="5" destOrd="0" presId="urn:microsoft.com/office/officeart/2005/8/layout/hChevron3"/>
    <dgm:cxn modelId="{B0F2EBE7-6433-48B0-B7F8-782ABC71AA41}" type="presParOf" srcId="{15BD6B39-8997-432E-9897-AC50E4C4D740}" destId="{D2CBF487-C084-459F-8017-0518038AA1B9}" srcOrd="6" destOrd="0" presId="urn:microsoft.com/office/officeart/2005/8/layout/hChevron3"/>
    <dgm:cxn modelId="{FE1C8EF7-68EA-4B3D-A8D7-4E21BF790FFC}" type="presParOf" srcId="{15BD6B39-8997-432E-9897-AC50E4C4D740}" destId="{B920404F-08C2-446C-913B-774F79A8CA1B}" srcOrd="7" destOrd="0" presId="urn:microsoft.com/office/officeart/2005/8/layout/hChevron3"/>
    <dgm:cxn modelId="{4EC9AF87-CAC6-406C-9E27-9F5C315F05B5}" type="presParOf" srcId="{15BD6B39-8997-432E-9897-AC50E4C4D740}" destId="{EC4CA458-9705-409B-B7C8-397C5D780F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3DCBE1-2DEB-4052-BFE0-E3D4B7425B6C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86CB6603-A68A-416F-A757-DC23E7521D79}">
      <dgm:prSet phldrT="[Text]" custT="1"/>
      <dgm:spPr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2009" tIns="48006" rIns="24003" bIns="48006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+mn-ea"/>
              <a:cs typeface="+mn-cs"/>
            </a:rPr>
            <a:t>Association Rules </a:t>
          </a:r>
          <a:endParaRPr lang="en-US" sz="1800" b="1" kern="1200">
            <a:solidFill>
              <a:prstClr val="white"/>
            </a:solidFill>
            <a:latin typeface="+mj-lt"/>
            <a:ea typeface="+mn-ea"/>
            <a:cs typeface="+mn-cs"/>
          </a:endParaRPr>
        </a:p>
      </dgm:t>
    </dgm:pt>
    <dgm:pt modelId="{BEF43731-C786-4CB3-B9CA-17810DAFB95F}" type="parTrans" cxnId="{ECCFAF5A-9C47-4EA2-8766-72FE74F68FF8}">
      <dgm:prSet/>
      <dgm:spPr/>
      <dgm:t>
        <a:bodyPr/>
        <a:lstStyle/>
        <a:p>
          <a:endParaRPr lang="en-US"/>
        </a:p>
      </dgm:t>
    </dgm:pt>
    <dgm:pt modelId="{6CA87AB8-B9C6-495B-9D59-B3B546A8C117}" type="sibTrans" cxnId="{ECCFAF5A-9C47-4EA2-8766-72FE74F68FF8}">
      <dgm:prSet/>
      <dgm:spPr/>
      <dgm:t>
        <a:bodyPr/>
        <a:lstStyle/>
        <a:p>
          <a:endParaRPr lang="en-US"/>
        </a:p>
      </dgm:t>
    </dgm:pt>
    <dgm:pt modelId="{73B2E452-B5AE-4C97-B241-130CA325FD7D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42672" rIns="21336" bIns="42672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Logistic Regression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D5E3E8FF-4430-4ED2-9A22-3307230DC7D7}" type="parTrans" cxnId="{E1CBF03E-FAC3-4112-B263-0ED870D711CF}">
      <dgm:prSet/>
      <dgm:spPr/>
      <dgm:t>
        <a:bodyPr/>
        <a:lstStyle/>
        <a:p>
          <a:endParaRPr lang="en-US"/>
        </a:p>
      </dgm:t>
    </dgm:pt>
    <dgm:pt modelId="{03040981-6368-44F9-A76D-EEC256C6C7A6}" type="sibTrans" cxnId="{E1CBF03E-FAC3-4112-B263-0ED870D711CF}">
      <dgm:prSet/>
      <dgm:spPr/>
      <dgm:t>
        <a:bodyPr/>
        <a:lstStyle/>
        <a:p>
          <a:endParaRPr lang="en-US"/>
        </a:p>
      </dgm:t>
    </dgm:pt>
    <dgm:pt modelId="{06B292F3-A262-4D76-80A7-B094E390A84D}">
      <dgm:prSet phldrT="[Text]" custT="1"/>
      <dgm:spPr/>
      <dgm:t>
        <a:bodyPr/>
        <a:lstStyle/>
        <a:p>
          <a:r>
            <a:rPr lang="en-US" altLang="zh-TW" sz="1800" b="1">
              <a:latin typeface="+mj-lt"/>
            </a:rPr>
            <a:t>K-Nearest Neighbors </a:t>
          </a:r>
          <a:endParaRPr lang="en-US" sz="1800" b="1">
            <a:latin typeface="+mj-lt"/>
          </a:endParaRPr>
        </a:p>
      </dgm:t>
    </dgm:pt>
    <dgm:pt modelId="{E9E76BAC-F842-4AFE-B698-C97E44D05F70}" type="parTrans" cxnId="{BCAB5DFE-F565-4AE5-ADCB-451E1DD4EB2E}">
      <dgm:prSet/>
      <dgm:spPr/>
      <dgm:t>
        <a:bodyPr/>
        <a:lstStyle/>
        <a:p>
          <a:endParaRPr lang="en-US"/>
        </a:p>
      </dgm:t>
    </dgm:pt>
    <dgm:pt modelId="{F4B3FB4E-F4F8-4E39-AB88-B568FBD91584}" type="sibTrans" cxnId="{BCAB5DFE-F565-4AE5-ADCB-451E1DD4EB2E}">
      <dgm:prSet/>
      <dgm:spPr/>
      <dgm:t>
        <a:bodyPr/>
        <a:lstStyle/>
        <a:p>
          <a:endParaRPr lang="en-US"/>
        </a:p>
      </dgm:t>
    </dgm:pt>
    <dgm:pt modelId="{02951C75-425F-4ED3-BE09-7B644E17E6F8}">
      <dgm:prSet phldrT="[Text]" custT="1"/>
      <dgm:spPr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42672" rIns="21336" bIns="42672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AFC40E15-441F-4527-8501-CC8D1D59D50D}" type="parTrans" cxnId="{6D3368DE-65C3-4C6D-8E10-A702C39FEE46}">
      <dgm:prSet/>
      <dgm:spPr/>
      <dgm:t>
        <a:bodyPr/>
        <a:lstStyle/>
        <a:p>
          <a:endParaRPr lang="en-US"/>
        </a:p>
      </dgm:t>
    </dgm:pt>
    <dgm:pt modelId="{BFA77FE1-EE9F-44E3-AEE4-3D16ADD7292D}" type="sibTrans" cxnId="{6D3368DE-65C3-4C6D-8E10-A702C39FEE46}">
      <dgm:prSet/>
      <dgm:spPr/>
      <dgm:t>
        <a:bodyPr/>
        <a:lstStyle/>
        <a:p>
          <a:endParaRPr lang="en-US"/>
        </a:p>
      </dgm:t>
    </dgm:pt>
    <dgm:pt modelId="{2511ACD9-F70F-439D-AEFA-D00CC781EB1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b="1">
              <a:latin typeface="+mj-lt"/>
            </a:rPr>
            <a:t>Classification Trees </a:t>
          </a:r>
        </a:p>
      </dgm:t>
    </dgm:pt>
    <dgm:pt modelId="{4E6421FC-5AA3-4849-A463-26908DD94C68}" type="parTrans" cxnId="{646AF83E-1440-4B37-ADB0-281EE788F319}">
      <dgm:prSet/>
      <dgm:spPr/>
      <dgm:t>
        <a:bodyPr/>
        <a:lstStyle/>
        <a:p>
          <a:endParaRPr lang="en-US"/>
        </a:p>
      </dgm:t>
    </dgm:pt>
    <dgm:pt modelId="{D677E147-279C-435D-BA21-4FB42F1B1FBF}" type="sibTrans" cxnId="{646AF83E-1440-4B37-ADB0-281EE788F319}">
      <dgm:prSet/>
      <dgm:spPr/>
      <dgm:t>
        <a:bodyPr/>
        <a:lstStyle/>
        <a:p>
          <a:endParaRPr lang="en-US"/>
        </a:p>
      </dgm:t>
    </dgm:pt>
    <dgm:pt modelId="{15BD6B39-8997-432E-9897-AC50E4C4D740}" type="pres">
      <dgm:prSet presAssocID="{9E3DCBE1-2DEB-4052-BFE0-E3D4B7425B6C}" presName="Name0" presStyleCnt="0">
        <dgm:presLayoutVars>
          <dgm:dir/>
          <dgm:resizeHandles val="exact"/>
        </dgm:presLayoutVars>
      </dgm:prSet>
      <dgm:spPr/>
    </dgm:pt>
    <dgm:pt modelId="{42E0A240-A3DF-46B6-BC33-0F97BDEAB2B3}" type="pres">
      <dgm:prSet presAssocID="{86CB6603-A68A-416F-A757-DC23E7521D79}" presName="parTxOnly" presStyleLbl="node1" presStyleIdx="0" presStyleCnt="5">
        <dgm:presLayoutVars>
          <dgm:bulletEnabled val="1"/>
        </dgm:presLayoutVars>
      </dgm:prSet>
      <dgm:spPr>
        <a:xfrm>
          <a:off x="1378" y="0"/>
          <a:ext cx="2688719" cy="720513"/>
        </a:xfrm>
        <a:prstGeom prst="homePlate">
          <a:avLst/>
        </a:prstGeom>
      </dgm:spPr>
    </dgm:pt>
    <dgm:pt modelId="{EED227E3-F584-4356-9FEE-AEAE7299FB8A}" type="pres">
      <dgm:prSet presAssocID="{6CA87AB8-B9C6-495B-9D59-B3B546A8C117}" presName="parSpace" presStyleCnt="0"/>
      <dgm:spPr/>
    </dgm:pt>
    <dgm:pt modelId="{E69E0042-37BB-47C6-A199-1D5F0D22B4BD}" type="pres">
      <dgm:prSet presAssocID="{73B2E452-B5AE-4C97-B241-130CA325FD7D}" presName="parTxOnly" presStyleLbl="node1" presStyleIdx="1" presStyleCnt="5">
        <dgm:presLayoutVars>
          <dgm:bulletEnabled val="1"/>
        </dgm:presLayoutVars>
      </dgm:prSet>
      <dgm:spPr>
        <a:xfrm>
          <a:off x="2152354" y="0"/>
          <a:ext cx="2688719" cy="720513"/>
        </a:xfrm>
        <a:prstGeom prst="chevron">
          <a:avLst/>
        </a:prstGeom>
      </dgm:spPr>
    </dgm:pt>
    <dgm:pt modelId="{4912D51B-DF9D-4C75-8872-C002738A097B}" type="pres">
      <dgm:prSet presAssocID="{03040981-6368-44F9-A76D-EEC256C6C7A6}" presName="parSpace" presStyleCnt="0"/>
      <dgm:spPr/>
    </dgm:pt>
    <dgm:pt modelId="{FB4F2958-9753-4BF4-B19C-E126DA682F44}" type="pres">
      <dgm:prSet presAssocID="{2511ACD9-F70F-439D-AEFA-D00CC781EB1F}" presName="parTxOnly" presStyleLbl="node1" presStyleIdx="2" presStyleCnt="5">
        <dgm:presLayoutVars>
          <dgm:bulletEnabled val="1"/>
        </dgm:presLayoutVars>
      </dgm:prSet>
      <dgm:spPr/>
    </dgm:pt>
    <dgm:pt modelId="{63CCDDB0-242E-4F7F-B614-5E8E445DE8D3}" type="pres">
      <dgm:prSet presAssocID="{D677E147-279C-435D-BA21-4FB42F1B1FBF}" presName="parSpace" presStyleCnt="0"/>
      <dgm:spPr/>
    </dgm:pt>
    <dgm:pt modelId="{D2CBF487-C084-459F-8017-0518038AA1B9}" type="pres">
      <dgm:prSet presAssocID="{06B292F3-A262-4D76-80A7-B094E390A84D}" presName="parTxOnly" presStyleLbl="node1" presStyleIdx="3" presStyleCnt="5" custLinFactNeighborX="12964">
        <dgm:presLayoutVars>
          <dgm:bulletEnabled val="1"/>
        </dgm:presLayoutVars>
      </dgm:prSet>
      <dgm:spPr/>
    </dgm:pt>
    <dgm:pt modelId="{B920404F-08C2-446C-913B-774F79A8CA1B}" type="pres">
      <dgm:prSet presAssocID="{F4B3FB4E-F4F8-4E39-AB88-B568FBD91584}" presName="parSpace" presStyleCnt="0"/>
      <dgm:spPr/>
    </dgm:pt>
    <dgm:pt modelId="{EC4CA458-9705-409B-B7C8-397C5D780FBE}" type="pres">
      <dgm:prSet presAssocID="{02951C75-425F-4ED3-BE09-7B644E17E6F8}" presName="parTxOnly" presStyleLbl="node1" presStyleIdx="4" presStyleCnt="5" custLinFactNeighborX="12964">
        <dgm:presLayoutVars>
          <dgm:bulletEnabled val="1"/>
        </dgm:presLayoutVars>
      </dgm:prSet>
      <dgm:spPr>
        <a:xfrm>
          <a:off x="8606660" y="0"/>
          <a:ext cx="2688719" cy="720513"/>
        </a:xfrm>
        <a:prstGeom prst="chevron">
          <a:avLst/>
        </a:prstGeom>
      </dgm:spPr>
    </dgm:pt>
  </dgm:ptLst>
  <dgm:cxnLst>
    <dgm:cxn modelId="{850B8C0B-84FF-4661-82B9-FBE455B926EB}" type="presOf" srcId="{73B2E452-B5AE-4C97-B241-130CA325FD7D}" destId="{E69E0042-37BB-47C6-A199-1D5F0D22B4BD}" srcOrd="0" destOrd="0" presId="urn:microsoft.com/office/officeart/2005/8/layout/hChevron3"/>
    <dgm:cxn modelId="{444A272B-3B28-4AD6-8EF4-7872BA06460D}" type="presOf" srcId="{9E3DCBE1-2DEB-4052-BFE0-E3D4B7425B6C}" destId="{15BD6B39-8997-432E-9897-AC50E4C4D740}" srcOrd="0" destOrd="0" presId="urn:microsoft.com/office/officeart/2005/8/layout/hChevron3"/>
    <dgm:cxn modelId="{189BB13C-6979-48A4-97CB-4DEE9D1C7B33}" type="presOf" srcId="{86CB6603-A68A-416F-A757-DC23E7521D79}" destId="{42E0A240-A3DF-46B6-BC33-0F97BDEAB2B3}" srcOrd="0" destOrd="0" presId="urn:microsoft.com/office/officeart/2005/8/layout/hChevron3"/>
    <dgm:cxn modelId="{E1CBF03E-FAC3-4112-B263-0ED870D711CF}" srcId="{9E3DCBE1-2DEB-4052-BFE0-E3D4B7425B6C}" destId="{73B2E452-B5AE-4C97-B241-130CA325FD7D}" srcOrd="1" destOrd="0" parTransId="{D5E3E8FF-4430-4ED2-9A22-3307230DC7D7}" sibTransId="{03040981-6368-44F9-A76D-EEC256C6C7A6}"/>
    <dgm:cxn modelId="{646AF83E-1440-4B37-ADB0-281EE788F319}" srcId="{9E3DCBE1-2DEB-4052-BFE0-E3D4B7425B6C}" destId="{2511ACD9-F70F-439D-AEFA-D00CC781EB1F}" srcOrd="2" destOrd="0" parTransId="{4E6421FC-5AA3-4849-A463-26908DD94C68}" sibTransId="{D677E147-279C-435D-BA21-4FB42F1B1FBF}"/>
    <dgm:cxn modelId="{94CE806B-1DCF-4F44-A2DC-91B2609522D5}" type="presOf" srcId="{06B292F3-A262-4D76-80A7-B094E390A84D}" destId="{D2CBF487-C084-459F-8017-0518038AA1B9}" srcOrd="0" destOrd="0" presId="urn:microsoft.com/office/officeart/2005/8/layout/hChevron3"/>
    <dgm:cxn modelId="{ECCFAF5A-9C47-4EA2-8766-72FE74F68FF8}" srcId="{9E3DCBE1-2DEB-4052-BFE0-E3D4B7425B6C}" destId="{86CB6603-A68A-416F-A757-DC23E7521D79}" srcOrd="0" destOrd="0" parTransId="{BEF43731-C786-4CB3-B9CA-17810DAFB95F}" sibTransId="{6CA87AB8-B9C6-495B-9D59-B3B546A8C117}"/>
    <dgm:cxn modelId="{72FACE7E-EA96-479F-8293-C72EB8FC9954}" type="presOf" srcId="{2511ACD9-F70F-439D-AEFA-D00CC781EB1F}" destId="{FB4F2958-9753-4BF4-B19C-E126DA682F44}" srcOrd="0" destOrd="0" presId="urn:microsoft.com/office/officeart/2005/8/layout/hChevron3"/>
    <dgm:cxn modelId="{6D3368DE-65C3-4C6D-8E10-A702C39FEE46}" srcId="{9E3DCBE1-2DEB-4052-BFE0-E3D4B7425B6C}" destId="{02951C75-425F-4ED3-BE09-7B644E17E6F8}" srcOrd="4" destOrd="0" parTransId="{AFC40E15-441F-4527-8501-CC8D1D59D50D}" sibTransId="{BFA77FE1-EE9F-44E3-AEE4-3D16ADD7292D}"/>
    <dgm:cxn modelId="{888817F4-6B36-4B87-9015-F2A25D53EA68}" type="presOf" srcId="{02951C75-425F-4ED3-BE09-7B644E17E6F8}" destId="{EC4CA458-9705-409B-B7C8-397C5D780FBE}" srcOrd="0" destOrd="0" presId="urn:microsoft.com/office/officeart/2005/8/layout/hChevron3"/>
    <dgm:cxn modelId="{BCAB5DFE-F565-4AE5-ADCB-451E1DD4EB2E}" srcId="{9E3DCBE1-2DEB-4052-BFE0-E3D4B7425B6C}" destId="{06B292F3-A262-4D76-80A7-B094E390A84D}" srcOrd="3" destOrd="0" parTransId="{E9E76BAC-F842-4AFE-B698-C97E44D05F70}" sibTransId="{F4B3FB4E-F4F8-4E39-AB88-B568FBD91584}"/>
    <dgm:cxn modelId="{B7361896-40FB-462B-94E7-42891ECEA9A8}" type="presParOf" srcId="{15BD6B39-8997-432E-9897-AC50E4C4D740}" destId="{42E0A240-A3DF-46B6-BC33-0F97BDEAB2B3}" srcOrd="0" destOrd="0" presId="urn:microsoft.com/office/officeart/2005/8/layout/hChevron3"/>
    <dgm:cxn modelId="{1DC9AD57-6FD0-4198-B461-2D8F3464773F}" type="presParOf" srcId="{15BD6B39-8997-432E-9897-AC50E4C4D740}" destId="{EED227E3-F584-4356-9FEE-AEAE7299FB8A}" srcOrd="1" destOrd="0" presId="urn:microsoft.com/office/officeart/2005/8/layout/hChevron3"/>
    <dgm:cxn modelId="{21E3B35A-4C7E-4B1E-AC72-170305B260C9}" type="presParOf" srcId="{15BD6B39-8997-432E-9897-AC50E4C4D740}" destId="{E69E0042-37BB-47C6-A199-1D5F0D22B4BD}" srcOrd="2" destOrd="0" presId="urn:microsoft.com/office/officeart/2005/8/layout/hChevron3"/>
    <dgm:cxn modelId="{322981C0-6ED3-4BD9-8805-EEF015900CFC}" type="presParOf" srcId="{15BD6B39-8997-432E-9897-AC50E4C4D740}" destId="{4912D51B-DF9D-4C75-8872-C002738A097B}" srcOrd="3" destOrd="0" presId="urn:microsoft.com/office/officeart/2005/8/layout/hChevron3"/>
    <dgm:cxn modelId="{EA172550-A895-4CA4-892C-D0B64AF30FE3}" type="presParOf" srcId="{15BD6B39-8997-432E-9897-AC50E4C4D740}" destId="{FB4F2958-9753-4BF4-B19C-E126DA682F44}" srcOrd="4" destOrd="0" presId="urn:microsoft.com/office/officeart/2005/8/layout/hChevron3"/>
    <dgm:cxn modelId="{5867B2BB-CDCB-4745-BF66-10DC3D6DF180}" type="presParOf" srcId="{15BD6B39-8997-432E-9897-AC50E4C4D740}" destId="{63CCDDB0-242E-4F7F-B614-5E8E445DE8D3}" srcOrd="5" destOrd="0" presId="urn:microsoft.com/office/officeart/2005/8/layout/hChevron3"/>
    <dgm:cxn modelId="{B0F2EBE7-6433-48B0-B7F8-782ABC71AA41}" type="presParOf" srcId="{15BD6B39-8997-432E-9897-AC50E4C4D740}" destId="{D2CBF487-C084-459F-8017-0518038AA1B9}" srcOrd="6" destOrd="0" presId="urn:microsoft.com/office/officeart/2005/8/layout/hChevron3"/>
    <dgm:cxn modelId="{FE1C8EF7-68EA-4B3D-A8D7-4E21BF790FFC}" type="presParOf" srcId="{15BD6B39-8997-432E-9897-AC50E4C4D740}" destId="{B920404F-08C2-446C-913B-774F79A8CA1B}" srcOrd="7" destOrd="0" presId="urn:microsoft.com/office/officeart/2005/8/layout/hChevron3"/>
    <dgm:cxn modelId="{4EC9AF87-CAC6-406C-9E27-9F5C315F05B5}" type="presParOf" srcId="{15BD6B39-8997-432E-9897-AC50E4C4D740}" destId="{EC4CA458-9705-409B-B7C8-397C5D780F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3DCBE1-2DEB-4052-BFE0-E3D4B7425B6C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86CB6603-A68A-416F-A757-DC23E7521D79}">
      <dgm:prSet phldrT="[Text]" custT="1"/>
      <dgm:spPr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2009" tIns="48006" rIns="24003" bIns="4800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+mn-ea"/>
              <a:cs typeface="+mn-cs"/>
            </a:rPr>
            <a:t>Association</a:t>
          </a: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 Rules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BEF43731-C786-4CB3-B9CA-17810DAFB95F}" type="parTrans" cxnId="{ECCFAF5A-9C47-4EA2-8766-72FE74F68FF8}">
      <dgm:prSet/>
      <dgm:spPr/>
      <dgm:t>
        <a:bodyPr/>
        <a:lstStyle/>
        <a:p>
          <a:endParaRPr lang="en-US"/>
        </a:p>
      </dgm:t>
    </dgm:pt>
    <dgm:pt modelId="{6CA87AB8-B9C6-495B-9D59-B3B546A8C117}" type="sibTrans" cxnId="{ECCFAF5A-9C47-4EA2-8766-72FE74F68FF8}">
      <dgm:prSet/>
      <dgm:spPr/>
      <dgm:t>
        <a:bodyPr/>
        <a:lstStyle/>
        <a:p>
          <a:endParaRPr lang="en-US"/>
        </a:p>
      </dgm:t>
    </dgm:pt>
    <dgm:pt modelId="{73B2E452-B5AE-4C97-B241-130CA325FD7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altLang="zh-TW" sz="1800" b="1">
              <a:latin typeface="+mj-lt"/>
            </a:rPr>
            <a:t>Logistic Regression </a:t>
          </a:r>
          <a:endParaRPr lang="en-US" sz="1800" b="1">
            <a:latin typeface="+mj-lt"/>
          </a:endParaRPr>
        </a:p>
      </dgm:t>
    </dgm:pt>
    <dgm:pt modelId="{D5E3E8FF-4430-4ED2-9A22-3307230DC7D7}" type="parTrans" cxnId="{E1CBF03E-FAC3-4112-B263-0ED870D711CF}">
      <dgm:prSet/>
      <dgm:spPr/>
      <dgm:t>
        <a:bodyPr/>
        <a:lstStyle/>
        <a:p>
          <a:endParaRPr lang="en-US"/>
        </a:p>
      </dgm:t>
    </dgm:pt>
    <dgm:pt modelId="{03040981-6368-44F9-A76D-EEC256C6C7A6}" type="sibTrans" cxnId="{E1CBF03E-FAC3-4112-B263-0ED870D711CF}">
      <dgm:prSet/>
      <dgm:spPr/>
      <dgm:t>
        <a:bodyPr/>
        <a:lstStyle/>
        <a:p>
          <a:endParaRPr lang="en-US"/>
        </a:p>
      </dgm:t>
    </dgm:pt>
    <dgm:pt modelId="{06B292F3-A262-4D76-80A7-B094E390A84D}">
      <dgm:prSet phldrT="[Text]" custT="1"/>
      <dgm:spPr/>
      <dgm:t>
        <a:bodyPr/>
        <a:lstStyle/>
        <a:p>
          <a:r>
            <a:rPr lang="en-US" altLang="zh-TW" sz="1800" b="1">
              <a:latin typeface="+mj-lt"/>
            </a:rPr>
            <a:t>K-Nearest Neighbors </a:t>
          </a:r>
          <a:endParaRPr lang="en-US" sz="1800" b="1">
            <a:latin typeface="+mj-lt"/>
          </a:endParaRPr>
        </a:p>
      </dgm:t>
    </dgm:pt>
    <dgm:pt modelId="{E9E76BAC-F842-4AFE-B698-C97E44D05F70}" type="parTrans" cxnId="{BCAB5DFE-F565-4AE5-ADCB-451E1DD4EB2E}">
      <dgm:prSet/>
      <dgm:spPr/>
      <dgm:t>
        <a:bodyPr/>
        <a:lstStyle/>
        <a:p>
          <a:endParaRPr lang="en-US"/>
        </a:p>
      </dgm:t>
    </dgm:pt>
    <dgm:pt modelId="{F4B3FB4E-F4F8-4E39-AB88-B568FBD91584}" type="sibTrans" cxnId="{BCAB5DFE-F565-4AE5-ADCB-451E1DD4EB2E}">
      <dgm:prSet/>
      <dgm:spPr/>
      <dgm:t>
        <a:bodyPr/>
        <a:lstStyle/>
        <a:p>
          <a:endParaRPr lang="en-US"/>
        </a:p>
      </dgm:t>
    </dgm:pt>
    <dgm:pt modelId="{02951C75-425F-4ED3-BE09-7B644E17E6F8}">
      <dgm:prSet phldrT="[Text]" custT="1"/>
      <dgm:spPr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42672" rIns="21336" bIns="42672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AFC40E15-441F-4527-8501-CC8D1D59D50D}" type="parTrans" cxnId="{6D3368DE-65C3-4C6D-8E10-A702C39FEE46}">
      <dgm:prSet/>
      <dgm:spPr/>
      <dgm:t>
        <a:bodyPr/>
        <a:lstStyle/>
        <a:p>
          <a:endParaRPr lang="en-US"/>
        </a:p>
      </dgm:t>
    </dgm:pt>
    <dgm:pt modelId="{BFA77FE1-EE9F-44E3-AEE4-3D16ADD7292D}" type="sibTrans" cxnId="{6D3368DE-65C3-4C6D-8E10-A702C39FEE46}">
      <dgm:prSet/>
      <dgm:spPr/>
      <dgm:t>
        <a:bodyPr/>
        <a:lstStyle/>
        <a:p>
          <a:endParaRPr lang="en-US"/>
        </a:p>
      </dgm:t>
    </dgm:pt>
    <dgm:pt modelId="{2511ACD9-F70F-439D-AEFA-D00CC781EB1F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42672" rIns="21336" bIns="42672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Classification Trees </a:t>
          </a:r>
        </a:p>
      </dgm:t>
    </dgm:pt>
    <dgm:pt modelId="{4E6421FC-5AA3-4849-A463-26908DD94C68}" type="parTrans" cxnId="{646AF83E-1440-4B37-ADB0-281EE788F319}">
      <dgm:prSet/>
      <dgm:spPr/>
      <dgm:t>
        <a:bodyPr/>
        <a:lstStyle/>
        <a:p>
          <a:endParaRPr lang="en-US"/>
        </a:p>
      </dgm:t>
    </dgm:pt>
    <dgm:pt modelId="{D677E147-279C-435D-BA21-4FB42F1B1FBF}" type="sibTrans" cxnId="{646AF83E-1440-4B37-ADB0-281EE788F319}">
      <dgm:prSet/>
      <dgm:spPr/>
      <dgm:t>
        <a:bodyPr/>
        <a:lstStyle/>
        <a:p>
          <a:endParaRPr lang="en-US"/>
        </a:p>
      </dgm:t>
    </dgm:pt>
    <dgm:pt modelId="{15BD6B39-8997-432E-9897-AC50E4C4D740}" type="pres">
      <dgm:prSet presAssocID="{9E3DCBE1-2DEB-4052-BFE0-E3D4B7425B6C}" presName="Name0" presStyleCnt="0">
        <dgm:presLayoutVars>
          <dgm:dir/>
          <dgm:resizeHandles val="exact"/>
        </dgm:presLayoutVars>
      </dgm:prSet>
      <dgm:spPr/>
    </dgm:pt>
    <dgm:pt modelId="{42E0A240-A3DF-46B6-BC33-0F97BDEAB2B3}" type="pres">
      <dgm:prSet presAssocID="{86CB6603-A68A-416F-A757-DC23E7521D79}" presName="parTxOnly" presStyleLbl="node1" presStyleIdx="0" presStyleCnt="5">
        <dgm:presLayoutVars>
          <dgm:bulletEnabled val="1"/>
        </dgm:presLayoutVars>
      </dgm:prSet>
      <dgm:spPr>
        <a:xfrm>
          <a:off x="1378" y="0"/>
          <a:ext cx="2688719" cy="720513"/>
        </a:xfrm>
        <a:prstGeom prst="homePlate">
          <a:avLst/>
        </a:prstGeom>
      </dgm:spPr>
    </dgm:pt>
    <dgm:pt modelId="{EED227E3-F584-4356-9FEE-AEAE7299FB8A}" type="pres">
      <dgm:prSet presAssocID="{6CA87AB8-B9C6-495B-9D59-B3B546A8C117}" presName="parSpace" presStyleCnt="0"/>
      <dgm:spPr/>
    </dgm:pt>
    <dgm:pt modelId="{E69E0042-37BB-47C6-A199-1D5F0D22B4BD}" type="pres">
      <dgm:prSet presAssocID="{73B2E452-B5AE-4C97-B241-130CA325FD7D}" presName="parTxOnly" presStyleLbl="node1" presStyleIdx="1" presStyleCnt="5">
        <dgm:presLayoutVars>
          <dgm:bulletEnabled val="1"/>
        </dgm:presLayoutVars>
      </dgm:prSet>
      <dgm:spPr/>
    </dgm:pt>
    <dgm:pt modelId="{4912D51B-DF9D-4C75-8872-C002738A097B}" type="pres">
      <dgm:prSet presAssocID="{03040981-6368-44F9-A76D-EEC256C6C7A6}" presName="parSpace" presStyleCnt="0"/>
      <dgm:spPr/>
    </dgm:pt>
    <dgm:pt modelId="{FB4F2958-9753-4BF4-B19C-E126DA682F44}" type="pres">
      <dgm:prSet presAssocID="{2511ACD9-F70F-439D-AEFA-D00CC781EB1F}" presName="parTxOnly" presStyleLbl="node1" presStyleIdx="2" presStyleCnt="5">
        <dgm:presLayoutVars>
          <dgm:bulletEnabled val="1"/>
        </dgm:presLayoutVars>
      </dgm:prSet>
      <dgm:spPr>
        <a:xfrm>
          <a:off x="4303330" y="0"/>
          <a:ext cx="2688719" cy="720513"/>
        </a:xfrm>
        <a:prstGeom prst="chevron">
          <a:avLst/>
        </a:prstGeom>
      </dgm:spPr>
    </dgm:pt>
    <dgm:pt modelId="{63CCDDB0-242E-4F7F-B614-5E8E445DE8D3}" type="pres">
      <dgm:prSet presAssocID="{D677E147-279C-435D-BA21-4FB42F1B1FBF}" presName="parSpace" presStyleCnt="0"/>
      <dgm:spPr/>
    </dgm:pt>
    <dgm:pt modelId="{D2CBF487-C084-459F-8017-0518038AA1B9}" type="pres">
      <dgm:prSet presAssocID="{06B292F3-A262-4D76-80A7-B094E390A84D}" presName="parTxOnly" presStyleLbl="node1" presStyleIdx="3" presStyleCnt="5" custLinFactNeighborX="12964">
        <dgm:presLayoutVars>
          <dgm:bulletEnabled val="1"/>
        </dgm:presLayoutVars>
      </dgm:prSet>
      <dgm:spPr/>
    </dgm:pt>
    <dgm:pt modelId="{B920404F-08C2-446C-913B-774F79A8CA1B}" type="pres">
      <dgm:prSet presAssocID="{F4B3FB4E-F4F8-4E39-AB88-B568FBD91584}" presName="parSpace" presStyleCnt="0"/>
      <dgm:spPr/>
    </dgm:pt>
    <dgm:pt modelId="{EC4CA458-9705-409B-B7C8-397C5D780FBE}" type="pres">
      <dgm:prSet presAssocID="{02951C75-425F-4ED3-BE09-7B644E17E6F8}" presName="parTxOnly" presStyleLbl="node1" presStyleIdx="4" presStyleCnt="5" custLinFactNeighborX="12964">
        <dgm:presLayoutVars>
          <dgm:bulletEnabled val="1"/>
        </dgm:presLayoutVars>
      </dgm:prSet>
      <dgm:spPr>
        <a:xfrm>
          <a:off x="8606660" y="0"/>
          <a:ext cx="2688719" cy="720513"/>
        </a:xfrm>
        <a:prstGeom prst="chevron">
          <a:avLst/>
        </a:prstGeom>
      </dgm:spPr>
    </dgm:pt>
  </dgm:ptLst>
  <dgm:cxnLst>
    <dgm:cxn modelId="{850B8C0B-84FF-4661-82B9-FBE455B926EB}" type="presOf" srcId="{73B2E452-B5AE-4C97-B241-130CA325FD7D}" destId="{E69E0042-37BB-47C6-A199-1D5F0D22B4BD}" srcOrd="0" destOrd="0" presId="urn:microsoft.com/office/officeart/2005/8/layout/hChevron3"/>
    <dgm:cxn modelId="{444A272B-3B28-4AD6-8EF4-7872BA06460D}" type="presOf" srcId="{9E3DCBE1-2DEB-4052-BFE0-E3D4B7425B6C}" destId="{15BD6B39-8997-432E-9897-AC50E4C4D740}" srcOrd="0" destOrd="0" presId="urn:microsoft.com/office/officeart/2005/8/layout/hChevron3"/>
    <dgm:cxn modelId="{189BB13C-6979-48A4-97CB-4DEE9D1C7B33}" type="presOf" srcId="{86CB6603-A68A-416F-A757-DC23E7521D79}" destId="{42E0A240-A3DF-46B6-BC33-0F97BDEAB2B3}" srcOrd="0" destOrd="0" presId="urn:microsoft.com/office/officeart/2005/8/layout/hChevron3"/>
    <dgm:cxn modelId="{E1CBF03E-FAC3-4112-B263-0ED870D711CF}" srcId="{9E3DCBE1-2DEB-4052-BFE0-E3D4B7425B6C}" destId="{73B2E452-B5AE-4C97-B241-130CA325FD7D}" srcOrd="1" destOrd="0" parTransId="{D5E3E8FF-4430-4ED2-9A22-3307230DC7D7}" sibTransId="{03040981-6368-44F9-A76D-EEC256C6C7A6}"/>
    <dgm:cxn modelId="{646AF83E-1440-4B37-ADB0-281EE788F319}" srcId="{9E3DCBE1-2DEB-4052-BFE0-E3D4B7425B6C}" destId="{2511ACD9-F70F-439D-AEFA-D00CC781EB1F}" srcOrd="2" destOrd="0" parTransId="{4E6421FC-5AA3-4849-A463-26908DD94C68}" sibTransId="{D677E147-279C-435D-BA21-4FB42F1B1FBF}"/>
    <dgm:cxn modelId="{94CE806B-1DCF-4F44-A2DC-91B2609522D5}" type="presOf" srcId="{06B292F3-A262-4D76-80A7-B094E390A84D}" destId="{D2CBF487-C084-459F-8017-0518038AA1B9}" srcOrd="0" destOrd="0" presId="urn:microsoft.com/office/officeart/2005/8/layout/hChevron3"/>
    <dgm:cxn modelId="{ECCFAF5A-9C47-4EA2-8766-72FE74F68FF8}" srcId="{9E3DCBE1-2DEB-4052-BFE0-E3D4B7425B6C}" destId="{86CB6603-A68A-416F-A757-DC23E7521D79}" srcOrd="0" destOrd="0" parTransId="{BEF43731-C786-4CB3-B9CA-17810DAFB95F}" sibTransId="{6CA87AB8-B9C6-495B-9D59-B3B546A8C117}"/>
    <dgm:cxn modelId="{72FACE7E-EA96-479F-8293-C72EB8FC9954}" type="presOf" srcId="{2511ACD9-F70F-439D-AEFA-D00CC781EB1F}" destId="{FB4F2958-9753-4BF4-B19C-E126DA682F44}" srcOrd="0" destOrd="0" presId="urn:microsoft.com/office/officeart/2005/8/layout/hChevron3"/>
    <dgm:cxn modelId="{6D3368DE-65C3-4C6D-8E10-A702C39FEE46}" srcId="{9E3DCBE1-2DEB-4052-BFE0-E3D4B7425B6C}" destId="{02951C75-425F-4ED3-BE09-7B644E17E6F8}" srcOrd="4" destOrd="0" parTransId="{AFC40E15-441F-4527-8501-CC8D1D59D50D}" sibTransId="{BFA77FE1-EE9F-44E3-AEE4-3D16ADD7292D}"/>
    <dgm:cxn modelId="{888817F4-6B36-4B87-9015-F2A25D53EA68}" type="presOf" srcId="{02951C75-425F-4ED3-BE09-7B644E17E6F8}" destId="{EC4CA458-9705-409B-B7C8-397C5D780FBE}" srcOrd="0" destOrd="0" presId="urn:microsoft.com/office/officeart/2005/8/layout/hChevron3"/>
    <dgm:cxn modelId="{BCAB5DFE-F565-4AE5-ADCB-451E1DD4EB2E}" srcId="{9E3DCBE1-2DEB-4052-BFE0-E3D4B7425B6C}" destId="{06B292F3-A262-4D76-80A7-B094E390A84D}" srcOrd="3" destOrd="0" parTransId="{E9E76BAC-F842-4AFE-B698-C97E44D05F70}" sibTransId="{F4B3FB4E-F4F8-4E39-AB88-B568FBD91584}"/>
    <dgm:cxn modelId="{B7361896-40FB-462B-94E7-42891ECEA9A8}" type="presParOf" srcId="{15BD6B39-8997-432E-9897-AC50E4C4D740}" destId="{42E0A240-A3DF-46B6-BC33-0F97BDEAB2B3}" srcOrd="0" destOrd="0" presId="urn:microsoft.com/office/officeart/2005/8/layout/hChevron3"/>
    <dgm:cxn modelId="{1DC9AD57-6FD0-4198-B461-2D8F3464773F}" type="presParOf" srcId="{15BD6B39-8997-432E-9897-AC50E4C4D740}" destId="{EED227E3-F584-4356-9FEE-AEAE7299FB8A}" srcOrd="1" destOrd="0" presId="urn:microsoft.com/office/officeart/2005/8/layout/hChevron3"/>
    <dgm:cxn modelId="{21E3B35A-4C7E-4B1E-AC72-170305B260C9}" type="presParOf" srcId="{15BD6B39-8997-432E-9897-AC50E4C4D740}" destId="{E69E0042-37BB-47C6-A199-1D5F0D22B4BD}" srcOrd="2" destOrd="0" presId="urn:microsoft.com/office/officeart/2005/8/layout/hChevron3"/>
    <dgm:cxn modelId="{322981C0-6ED3-4BD9-8805-EEF015900CFC}" type="presParOf" srcId="{15BD6B39-8997-432E-9897-AC50E4C4D740}" destId="{4912D51B-DF9D-4C75-8872-C002738A097B}" srcOrd="3" destOrd="0" presId="urn:microsoft.com/office/officeart/2005/8/layout/hChevron3"/>
    <dgm:cxn modelId="{EA172550-A895-4CA4-892C-D0B64AF30FE3}" type="presParOf" srcId="{15BD6B39-8997-432E-9897-AC50E4C4D740}" destId="{FB4F2958-9753-4BF4-B19C-E126DA682F44}" srcOrd="4" destOrd="0" presId="urn:microsoft.com/office/officeart/2005/8/layout/hChevron3"/>
    <dgm:cxn modelId="{5867B2BB-CDCB-4745-BF66-10DC3D6DF180}" type="presParOf" srcId="{15BD6B39-8997-432E-9897-AC50E4C4D740}" destId="{63CCDDB0-242E-4F7F-B614-5E8E445DE8D3}" srcOrd="5" destOrd="0" presId="urn:microsoft.com/office/officeart/2005/8/layout/hChevron3"/>
    <dgm:cxn modelId="{B0F2EBE7-6433-48B0-B7F8-782ABC71AA41}" type="presParOf" srcId="{15BD6B39-8997-432E-9897-AC50E4C4D740}" destId="{D2CBF487-C084-459F-8017-0518038AA1B9}" srcOrd="6" destOrd="0" presId="urn:microsoft.com/office/officeart/2005/8/layout/hChevron3"/>
    <dgm:cxn modelId="{FE1C8EF7-68EA-4B3D-A8D7-4E21BF790FFC}" type="presParOf" srcId="{15BD6B39-8997-432E-9897-AC50E4C4D740}" destId="{B920404F-08C2-446C-913B-774F79A8CA1B}" srcOrd="7" destOrd="0" presId="urn:microsoft.com/office/officeart/2005/8/layout/hChevron3"/>
    <dgm:cxn modelId="{4EC9AF87-CAC6-406C-9E27-9F5C315F05B5}" type="presParOf" srcId="{15BD6B39-8997-432E-9897-AC50E4C4D740}" destId="{EC4CA458-9705-409B-B7C8-397C5D780F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3DCBE1-2DEB-4052-BFE0-E3D4B7425B6C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86CB6603-A68A-416F-A757-DC23E7521D79}">
      <dgm:prSet phldrT="[Text]" custT="1"/>
      <dgm:spPr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2009" tIns="48006" rIns="24003" bIns="4800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+mj-ea"/>
              <a:cs typeface="+mn-cs"/>
            </a:rPr>
            <a:t>Association</a:t>
          </a:r>
          <a:r>
            <a:rPr lang="en-US" altLang="zh-TW" sz="1800" b="1" kern="1200">
              <a:solidFill>
                <a:prstClr val="white"/>
              </a:solidFill>
              <a:latin typeface="+mj-lt"/>
              <a:ea typeface="+mj-ea"/>
              <a:cs typeface="Segoe UI" panose="020B0502040204020203" pitchFamily="34" charset="0"/>
            </a:rPr>
            <a:t> Rules </a:t>
          </a:r>
          <a:endParaRPr lang="en-US" sz="1800" b="1" kern="1200">
            <a:solidFill>
              <a:prstClr val="white"/>
            </a:solidFill>
            <a:latin typeface="+mj-lt"/>
            <a:ea typeface="+mj-ea"/>
            <a:cs typeface="Segoe UI" panose="020B0502040204020203" pitchFamily="34" charset="0"/>
          </a:endParaRPr>
        </a:p>
      </dgm:t>
    </dgm:pt>
    <dgm:pt modelId="{BEF43731-C786-4CB3-B9CA-17810DAFB95F}" type="parTrans" cxnId="{ECCFAF5A-9C47-4EA2-8766-72FE74F68FF8}">
      <dgm:prSet/>
      <dgm:spPr/>
      <dgm:t>
        <a:bodyPr/>
        <a:lstStyle/>
        <a:p>
          <a:endParaRPr lang="en-US"/>
        </a:p>
      </dgm:t>
    </dgm:pt>
    <dgm:pt modelId="{6CA87AB8-B9C6-495B-9D59-B3B546A8C117}" type="sibTrans" cxnId="{ECCFAF5A-9C47-4EA2-8766-72FE74F68FF8}">
      <dgm:prSet/>
      <dgm:spPr/>
      <dgm:t>
        <a:bodyPr/>
        <a:lstStyle/>
        <a:p>
          <a:endParaRPr lang="en-US"/>
        </a:p>
      </dgm:t>
    </dgm:pt>
    <dgm:pt modelId="{73B2E452-B5AE-4C97-B241-130CA325FD7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altLang="zh-TW" sz="1800" b="1">
              <a:latin typeface="+mj-lt"/>
            </a:rPr>
            <a:t>Logistic Regression </a:t>
          </a:r>
          <a:endParaRPr lang="en-US" sz="1800" b="1">
            <a:latin typeface="+mj-lt"/>
          </a:endParaRPr>
        </a:p>
      </dgm:t>
    </dgm:pt>
    <dgm:pt modelId="{D5E3E8FF-4430-4ED2-9A22-3307230DC7D7}" type="parTrans" cxnId="{E1CBF03E-FAC3-4112-B263-0ED870D711CF}">
      <dgm:prSet/>
      <dgm:spPr/>
      <dgm:t>
        <a:bodyPr/>
        <a:lstStyle/>
        <a:p>
          <a:endParaRPr lang="en-US"/>
        </a:p>
      </dgm:t>
    </dgm:pt>
    <dgm:pt modelId="{03040981-6368-44F9-A76D-EEC256C6C7A6}" type="sibTrans" cxnId="{E1CBF03E-FAC3-4112-B263-0ED870D711CF}">
      <dgm:prSet/>
      <dgm:spPr/>
      <dgm:t>
        <a:bodyPr/>
        <a:lstStyle/>
        <a:p>
          <a:endParaRPr lang="en-US"/>
        </a:p>
      </dgm:t>
    </dgm:pt>
    <dgm:pt modelId="{06B292F3-A262-4D76-80A7-B094E390A84D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42672" rIns="21336" bIns="42672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K-Nearest Neighbors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E9E76BAC-F842-4AFE-B698-C97E44D05F70}" type="parTrans" cxnId="{BCAB5DFE-F565-4AE5-ADCB-451E1DD4EB2E}">
      <dgm:prSet/>
      <dgm:spPr/>
      <dgm:t>
        <a:bodyPr/>
        <a:lstStyle/>
        <a:p>
          <a:endParaRPr lang="en-US"/>
        </a:p>
      </dgm:t>
    </dgm:pt>
    <dgm:pt modelId="{F4B3FB4E-F4F8-4E39-AB88-B568FBD91584}" type="sibTrans" cxnId="{BCAB5DFE-F565-4AE5-ADCB-451E1DD4EB2E}">
      <dgm:prSet/>
      <dgm:spPr/>
      <dgm:t>
        <a:bodyPr/>
        <a:lstStyle/>
        <a:p>
          <a:endParaRPr lang="en-US"/>
        </a:p>
      </dgm:t>
    </dgm:pt>
    <dgm:pt modelId="{02951C75-425F-4ED3-BE09-7B644E17E6F8}">
      <dgm:prSet phldrT="[Text]" custT="1"/>
      <dgm:spPr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42672" rIns="21336" bIns="42672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AFC40E15-441F-4527-8501-CC8D1D59D50D}" type="parTrans" cxnId="{6D3368DE-65C3-4C6D-8E10-A702C39FEE46}">
      <dgm:prSet/>
      <dgm:spPr/>
      <dgm:t>
        <a:bodyPr/>
        <a:lstStyle/>
        <a:p>
          <a:endParaRPr lang="en-US"/>
        </a:p>
      </dgm:t>
    </dgm:pt>
    <dgm:pt modelId="{BFA77FE1-EE9F-44E3-AEE4-3D16ADD7292D}" type="sibTrans" cxnId="{6D3368DE-65C3-4C6D-8E10-A702C39FEE46}">
      <dgm:prSet/>
      <dgm:spPr/>
      <dgm:t>
        <a:bodyPr/>
        <a:lstStyle/>
        <a:p>
          <a:endParaRPr lang="en-US"/>
        </a:p>
      </dgm:t>
    </dgm:pt>
    <dgm:pt modelId="{2511ACD9-F70F-439D-AEFA-D00CC781EB1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b="1">
              <a:latin typeface="+mj-lt"/>
            </a:rPr>
            <a:t>Classification Trees </a:t>
          </a:r>
        </a:p>
      </dgm:t>
    </dgm:pt>
    <dgm:pt modelId="{4E6421FC-5AA3-4849-A463-26908DD94C68}" type="parTrans" cxnId="{646AF83E-1440-4B37-ADB0-281EE788F319}">
      <dgm:prSet/>
      <dgm:spPr/>
      <dgm:t>
        <a:bodyPr/>
        <a:lstStyle/>
        <a:p>
          <a:endParaRPr lang="en-US"/>
        </a:p>
      </dgm:t>
    </dgm:pt>
    <dgm:pt modelId="{D677E147-279C-435D-BA21-4FB42F1B1FBF}" type="sibTrans" cxnId="{646AF83E-1440-4B37-ADB0-281EE788F319}">
      <dgm:prSet/>
      <dgm:spPr/>
      <dgm:t>
        <a:bodyPr/>
        <a:lstStyle/>
        <a:p>
          <a:endParaRPr lang="en-US"/>
        </a:p>
      </dgm:t>
    </dgm:pt>
    <dgm:pt modelId="{15BD6B39-8997-432E-9897-AC50E4C4D740}" type="pres">
      <dgm:prSet presAssocID="{9E3DCBE1-2DEB-4052-BFE0-E3D4B7425B6C}" presName="Name0" presStyleCnt="0">
        <dgm:presLayoutVars>
          <dgm:dir/>
          <dgm:resizeHandles val="exact"/>
        </dgm:presLayoutVars>
      </dgm:prSet>
      <dgm:spPr/>
    </dgm:pt>
    <dgm:pt modelId="{42E0A240-A3DF-46B6-BC33-0F97BDEAB2B3}" type="pres">
      <dgm:prSet presAssocID="{86CB6603-A68A-416F-A757-DC23E7521D79}" presName="parTxOnly" presStyleLbl="node1" presStyleIdx="0" presStyleCnt="5">
        <dgm:presLayoutVars>
          <dgm:bulletEnabled val="1"/>
        </dgm:presLayoutVars>
      </dgm:prSet>
      <dgm:spPr>
        <a:xfrm>
          <a:off x="1378" y="0"/>
          <a:ext cx="2688719" cy="720513"/>
        </a:xfrm>
        <a:prstGeom prst="homePlate">
          <a:avLst/>
        </a:prstGeom>
      </dgm:spPr>
    </dgm:pt>
    <dgm:pt modelId="{EED227E3-F584-4356-9FEE-AEAE7299FB8A}" type="pres">
      <dgm:prSet presAssocID="{6CA87AB8-B9C6-495B-9D59-B3B546A8C117}" presName="parSpace" presStyleCnt="0"/>
      <dgm:spPr/>
    </dgm:pt>
    <dgm:pt modelId="{E69E0042-37BB-47C6-A199-1D5F0D22B4BD}" type="pres">
      <dgm:prSet presAssocID="{73B2E452-B5AE-4C97-B241-130CA325FD7D}" presName="parTxOnly" presStyleLbl="node1" presStyleIdx="1" presStyleCnt="5">
        <dgm:presLayoutVars>
          <dgm:bulletEnabled val="1"/>
        </dgm:presLayoutVars>
      </dgm:prSet>
      <dgm:spPr/>
    </dgm:pt>
    <dgm:pt modelId="{4912D51B-DF9D-4C75-8872-C002738A097B}" type="pres">
      <dgm:prSet presAssocID="{03040981-6368-44F9-A76D-EEC256C6C7A6}" presName="parSpace" presStyleCnt="0"/>
      <dgm:spPr/>
    </dgm:pt>
    <dgm:pt modelId="{FB4F2958-9753-4BF4-B19C-E126DA682F44}" type="pres">
      <dgm:prSet presAssocID="{2511ACD9-F70F-439D-AEFA-D00CC781EB1F}" presName="parTxOnly" presStyleLbl="node1" presStyleIdx="2" presStyleCnt="5">
        <dgm:presLayoutVars>
          <dgm:bulletEnabled val="1"/>
        </dgm:presLayoutVars>
      </dgm:prSet>
      <dgm:spPr/>
    </dgm:pt>
    <dgm:pt modelId="{63CCDDB0-242E-4F7F-B614-5E8E445DE8D3}" type="pres">
      <dgm:prSet presAssocID="{D677E147-279C-435D-BA21-4FB42F1B1FBF}" presName="parSpace" presStyleCnt="0"/>
      <dgm:spPr/>
    </dgm:pt>
    <dgm:pt modelId="{D2CBF487-C084-459F-8017-0518038AA1B9}" type="pres">
      <dgm:prSet presAssocID="{06B292F3-A262-4D76-80A7-B094E390A84D}" presName="parTxOnly" presStyleLbl="node1" presStyleIdx="3" presStyleCnt="5" custLinFactNeighborX="12964">
        <dgm:presLayoutVars>
          <dgm:bulletEnabled val="1"/>
        </dgm:presLayoutVars>
      </dgm:prSet>
      <dgm:spPr>
        <a:xfrm>
          <a:off x="6524019" y="0"/>
          <a:ext cx="2688719" cy="720513"/>
        </a:xfrm>
        <a:prstGeom prst="chevron">
          <a:avLst/>
        </a:prstGeom>
      </dgm:spPr>
    </dgm:pt>
    <dgm:pt modelId="{B920404F-08C2-446C-913B-774F79A8CA1B}" type="pres">
      <dgm:prSet presAssocID="{F4B3FB4E-F4F8-4E39-AB88-B568FBD91584}" presName="parSpace" presStyleCnt="0"/>
      <dgm:spPr/>
    </dgm:pt>
    <dgm:pt modelId="{EC4CA458-9705-409B-B7C8-397C5D780FBE}" type="pres">
      <dgm:prSet presAssocID="{02951C75-425F-4ED3-BE09-7B644E17E6F8}" presName="parTxOnly" presStyleLbl="node1" presStyleIdx="4" presStyleCnt="5" custLinFactNeighborX="12964">
        <dgm:presLayoutVars>
          <dgm:bulletEnabled val="1"/>
        </dgm:presLayoutVars>
      </dgm:prSet>
      <dgm:spPr>
        <a:xfrm>
          <a:off x="8606660" y="0"/>
          <a:ext cx="2688719" cy="720513"/>
        </a:xfrm>
        <a:prstGeom prst="chevron">
          <a:avLst/>
        </a:prstGeom>
      </dgm:spPr>
    </dgm:pt>
  </dgm:ptLst>
  <dgm:cxnLst>
    <dgm:cxn modelId="{850B8C0B-84FF-4661-82B9-FBE455B926EB}" type="presOf" srcId="{73B2E452-B5AE-4C97-B241-130CA325FD7D}" destId="{E69E0042-37BB-47C6-A199-1D5F0D22B4BD}" srcOrd="0" destOrd="0" presId="urn:microsoft.com/office/officeart/2005/8/layout/hChevron3"/>
    <dgm:cxn modelId="{444A272B-3B28-4AD6-8EF4-7872BA06460D}" type="presOf" srcId="{9E3DCBE1-2DEB-4052-BFE0-E3D4B7425B6C}" destId="{15BD6B39-8997-432E-9897-AC50E4C4D740}" srcOrd="0" destOrd="0" presId="urn:microsoft.com/office/officeart/2005/8/layout/hChevron3"/>
    <dgm:cxn modelId="{189BB13C-6979-48A4-97CB-4DEE9D1C7B33}" type="presOf" srcId="{86CB6603-A68A-416F-A757-DC23E7521D79}" destId="{42E0A240-A3DF-46B6-BC33-0F97BDEAB2B3}" srcOrd="0" destOrd="0" presId="urn:microsoft.com/office/officeart/2005/8/layout/hChevron3"/>
    <dgm:cxn modelId="{E1CBF03E-FAC3-4112-B263-0ED870D711CF}" srcId="{9E3DCBE1-2DEB-4052-BFE0-E3D4B7425B6C}" destId="{73B2E452-B5AE-4C97-B241-130CA325FD7D}" srcOrd="1" destOrd="0" parTransId="{D5E3E8FF-4430-4ED2-9A22-3307230DC7D7}" sibTransId="{03040981-6368-44F9-A76D-EEC256C6C7A6}"/>
    <dgm:cxn modelId="{646AF83E-1440-4B37-ADB0-281EE788F319}" srcId="{9E3DCBE1-2DEB-4052-BFE0-E3D4B7425B6C}" destId="{2511ACD9-F70F-439D-AEFA-D00CC781EB1F}" srcOrd="2" destOrd="0" parTransId="{4E6421FC-5AA3-4849-A463-26908DD94C68}" sibTransId="{D677E147-279C-435D-BA21-4FB42F1B1FBF}"/>
    <dgm:cxn modelId="{94CE806B-1DCF-4F44-A2DC-91B2609522D5}" type="presOf" srcId="{06B292F3-A262-4D76-80A7-B094E390A84D}" destId="{D2CBF487-C084-459F-8017-0518038AA1B9}" srcOrd="0" destOrd="0" presId="urn:microsoft.com/office/officeart/2005/8/layout/hChevron3"/>
    <dgm:cxn modelId="{ECCFAF5A-9C47-4EA2-8766-72FE74F68FF8}" srcId="{9E3DCBE1-2DEB-4052-BFE0-E3D4B7425B6C}" destId="{86CB6603-A68A-416F-A757-DC23E7521D79}" srcOrd="0" destOrd="0" parTransId="{BEF43731-C786-4CB3-B9CA-17810DAFB95F}" sibTransId="{6CA87AB8-B9C6-495B-9D59-B3B546A8C117}"/>
    <dgm:cxn modelId="{72FACE7E-EA96-479F-8293-C72EB8FC9954}" type="presOf" srcId="{2511ACD9-F70F-439D-AEFA-D00CC781EB1F}" destId="{FB4F2958-9753-4BF4-B19C-E126DA682F44}" srcOrd="0" destOrd="0" presId="urn:microsoft.com/office/officeart/2005/8/layout/hChevron3"/>
    <dgm:cxn modelId="{6D3368DE-65C3-4C6D-8E10-A702C39FEE46}" srcId="{9E3DCBE1-2DEB-4052-BFE0-E3D4B7425B6C}" destId="{02951C75-425F-4ED3-BE09-7B644E17E6F8}" srcOrd="4" destOrd="0" parTransId="{AFC40E15-441F-4527-8501-CC8D1D59D50D}" sibTransId="{BFA77FE1-EE9F-44E3-AEE4-3D16ADD7292D}"/>
    <dgm:cxn modelId="{888817F4-6B36-4B87-9015-F2A25D53EA68}" type="presOf" srcId="{02951C75-425F-4ED3-BE09-7B644E17E6F8}" destId="{EC4CA458-9705-409B-B7C8-397C5D780FBE}" srcOrd="0" destOrd="0" presId="urn:microsoft.com/office/officeart/2005/8/layout/hChevron3"/>
    <dgm:cxn modelId="{BCAB5DFE-F565-4AE5-ADCB-451E1DD4EB2E}" srcId="{9E3DCBE1-2DEB-4052-BFE0-E3D4B7425B6C}" destId="{06B292F3-A262-4D76-80A7-B094E390A84D}" srcOrd="3" destOrd="0" parTransId="{E9E76BAC-F842-4AFE-B698-C97E44D05F70}" sibTransId="{F4B3FB4E-F4F8-4E39-AB88-B568FBD91584}"/>
    <dgm:cxn modelId="{B7361896-40FB-462B-94E7-42891ECEA9A8}" type="presParOf" srcId="{15BD6B39-8997-432E-9897-AC50E4C4D740}" destId="{42E0A240-A3DF-46B6-BC33-0F97BDEAB2B3}" srcOrd="0" destOrd="0" presId="urn:microsoft.com/office/officeart/2005/8/layout/hChevron3"/>
    <dgm:cxn modelId="{1DC9AD57-6FD0-4198-B461-2D8F3464773F}" type="presParOf" srcId="{15BD6B39-8997-432E-9897-AC50E4C4D740}" destId="{EED227E3-F584-4356-9FEE-AEAE7299FB8A}" srcOrd="1" destOrd="0" presId="urn:microsoft.com/office/officeart/2005/8/layout/hChevron3"/>
    <dgm:cxn modelId="{21E3B35A-4C7E-4B1E-AC72-170305B260C9}" type="presParOf" srcId="{15BD6B39-8997-432E-9897-AC50E4C4D740}" destId="{E69E0042-37BB-47C6-A199-1D5F0D22B4BD}" srcOrd="2" destOrd="0" presId="urn:microsoft.com/office/officeart/2005/8/layout/hChevron3"/>
    <dgm:cxn modelId="{322981C0-6ED3-4BD9-8805-EEF015900CFC}" type="presParOf" srcId="{15BD6B39-8997-432E-9897-AC50E4C4D740}" destId="{4912D51B-DF9D-4C75-8872-C002738A097B}" srcOrd="3" destOrd="0" presId="urn:microsoft.com/office/officeart/2005/8/layout/hChevron3"/>
    <dgm:cxn modelId="{EA172550-A895-4CA4-892C-D0B64AF30FE3}" type="presParOf" srcId="{15BD6B39-8997-432E-9897-AC50E4C4D740}" destId="{FB4F2958-9753-4BF4-B19C-E126DA682F44}" srcOrd="4" destOrd="0" presId="urn:microsoft.com/office/officeart/2005/8/layout/hChevron3"/>
    <dgm:cxn modelId="{5867B2BB-CDCB-4745-BF66-10DC3D6DF180}" type="presParOf" srcId="{15BD6B39-8997-432E-9897-AC50E4C4D740}" destId="{63CCDDB0-242E-4F7F-B614-5E8E445DE8D3}" srcOrd="5" destOrd="0" presId="urn:microsoft.com/office/officeart/2005/8/layout/hChevron3"/>
    <dgm:cxn modelId="{B0F2EBE7-6433-48B0-B7F8-782ABC71AA41}" type="presParOf" srcId="{15BD6B39-8997-432E-9897-AC50E4C4D740}" destId="{D2CBF487-C084-459F-8017-0518038AA1B9}" srcOrd="6" destOrd="0" presId="urn:microsoft.com/office/officeart/2005/8/layout/hChevron3"/>
    <dgm:cxn modelId="{FE1C8EF7-68EA-4B3D-A8D7-4E21BF790FFC}" type="presParOf" srcId="{15BD6B39-8997-432E-9897-AC50E4C4D740}" destId="{B920404F-08C2-446C-913B-774F79A8CA1B}" srcOrd="7" destOrd="0" presId="urn:microsoft.com/office/officeart/2005/8/layout/hChevron3"/>
    <dgm:cxn modelId="{4EC9AF87-CAC6-406C-9E27-9F5C315F05B5}" type="presParOf" srcId="{15BD6B39-8997-432E-9897-AC50E4C4D740}" destId="{EC4CA458-9705-409B-B7C8-397C5D780F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3DCBE1-2DEB-4052-BFE0-E3D4B7425B6C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86CB6603-A68A-416F-A757-DC23E7521D79}">
      <dgm:prSet phldrT="[Text]" custT="1"/>
      <dgm:spPr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2009" tIns="48006" rIns="24003" bIns="4800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Association Rules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BEF43731-C786-4CB3-B9CA-17810DAFB95F}" type="parTrans" cxnId="{ECCFAF5A-9C47-4EA2-8766-72FE74F68FF8}">
      <dgm:prSet/>
      <dgm:spPr/>
      <dgm:t>
        <a:bodyPr/>
        <a:lstStyle/>
        <a:p>
          <a:endParaRPr lang="en-US"/>
        </a:p>
      </dgm:t>
    </dgm:pt>
    <dgm:pt modelId="{6CA87AB8-B9C6-495B-9D59-B3B546A8C117}" type="sibTrans" cxnId="{ECCFAF5A-9C47-4EA2-8766-72FE74F68FF8}">
      <dgm:prSet/>
      <dgm:spPr/>
      <dgm:t>
        <a:bodyPr/>
        <a:lstStyle/>
        <a:p>
          <a:endParaRPr lang="en-US"/>
        </a:p>
      </dgm:t>
    </dgm:pt>
    <dgm:pt modelId="{73B2E452-B5AE-4C97-B241-130CA325FD7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altLang="zh-TW" sz="1800" b="1">
              <a:latin typeface="+mj-lt"/>
            </a:rPr>
            <a:t>Logistic Regression </a:t>
          </a:r>
          <a:endParaRPr lang="en-US" sz="1800" b="1">
            <a:latin typeface="+mj-lt"/>
          </a:endParaRPr>
        </a:p>
      </dgm:t>
    </dgm:pt>
    <dgm:pt modelId="{D5E3E8FF-4430-4ED2-9A22-3307230DC7D7}" type="parTrans" cxnId="{E1CBF03E-FAC3-4112-B263-0ED870D711CF}">
      <dgm:prSet/>
      <dgm:spPr/>
      <dgm:t>
        <a:bodyPr/>
        <a:lstStyle/>
        <a:p>
          <a:endParaRPr lang="en-US"/>
        </a:p>
      </dgm:t>
    </dgm:pt>
    <dgm:pt modelId="{03040981-6368-44F9-A76D-EEC256C6C7A6}" type="sibTrans" cxnId="{E1CBF03E-FAC3-4112-B263-0ED870D711CF}">
      <dgm:prSet/>
      <dgm:spPr/>
      <dgm:t>
        <a:bodyPr/>
        <a:lstStyle/>
        <a:p>
          <a:endParaRPr lang="en-US"/>
        </a:p>
      </dgm:t>
    </dgm:pt>
    <dgm:pt modelId="{06B292F3-A262-4D76-80A7-B094E390A84D}">
      <dgm:prSet phldrT="[Text]" custT="1"/>
      <dgm:spPr/>
      <dgm:t>
        <a:bodyPr/>
        <a:lstStyle/>
        <a:p>
          <a:r>
            <a:rPr lang="en-US" altLang="zh-TW" sz="1800" b="1">
              <a:latin typeface="+mj-lt"/>
            </a:rPr>
            <a:t>K-Nearest Neighbors </a:t>
          </a:r>
          <a:endParaRPr lang="en-US" sz="1800" b="1">
            <a:latin typeface="+mj-lt"/>
          </a:endParaRPr>
        </a:p>
      </dgm:t>
    </dgm:pt>
    <dgm:pt modelId="{E9E76BAC-F842-4AFE-B698-C97E44D05F70}" type="parTrans" cxnId="{BCAB5DFE-F565-4AE5-ADCB-451E1DD4EB2E}">
      <dgm:prSet/>
      <dgm:spPr/>
      <dgm:t>
        <a:bodyPr/>
        <a:lstStyle/>
        <a:p>
          <a:endParaRPr lang="en-US"/>
        </a:p>
      </dgm:t>
    </dgm:pt>
    <dgm:pt modelId="{F4B3FB4E-F4F8-4E39-AB88-B568FBD91584}" type="sibTrans" cxnId="{BCAB5DFE-F565-4AE5-ADCB-451E1DD4EB2E}">
      <dgm:prSet/>
      <dgm:spPr/>
      <dgm:t>
        <a:bodyPr/>
        <a:lstStyle/>
        <a:p>
          <a:endParaRPr lang="en-US"/>
        </a:p>
      </dgm:t>
    </dgm:pt>
    <dgm:pt modelId="{02951C75-425F-4ED3-BE09-7B644E17E6F8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42672" rIns="21336" bIns="42672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 1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AFC40E15-441F-4527-8501-CC8D1D59D50D}" type="parTrans" cxnId="{6D3368DE-65C3-4C6D-8E10-A702C39FEE46}">
      <dgm:prSet/>
      <dgm:spPr/>
      <dgm:t>
        <a:bodyPr/>
        <a:lstStyle/>
        <a:p>
          <a:endParaRPr lang="en-US"/>
        </a:p>
      </dgm:t>
    </dgm:pt>
    <dgm:pt modelId="{BFA77FE1-EE9F-44E3-AEE4-3D16ADD7292D}" type="sibTrans" cxnId="{6D3368DE-65C3-4C6D-8E10-A702C39FEE46}">
      <dgm:prSet/>
      <dgm:spPr/>
      <dgm:t>
        <a:bodyPr/>
        <a:lstStyle/>
        <a:p>
          <a:endParaRPr lang="en-US"/>
        </a:p>
      </dgm:t>
    </dgm:pt>
    <dgm:pt modelId="{2511ACD9-F70F-439D-AEFA-D00CC781EB1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b="1">
              <a:latin typeface="+mj-lt"/>
            </a:rPr>
            <a:t>Classification Trees </a:t>
          </a:r>
        </a:p>
      </dgm:t>
    </dgm:pt>
    <dgm:pt modelId="{4E6421FC-5AA3-4849-A463-26908DD94C68}" type="parTrans" cxnId="{646AF83E-1440-4B37-ADB0-281EE788F319}">
      <dgm:prSet/>
      <dgm:spPr/>
      <dgm:t>
        <a:bodyPr/>
        <a:lstStyle/>
        <a:p>
          <a:endParaRPr lang="en-US"/>
        </a:p>
      </dgm:t>
    </dgm:pt>
    <dgm:pt modelId="{D677E147-279C-435D-BA21-4FB42F1B1FBF}" type="sibTrans" cxnId="{646AF83E-1440-4B37-ADB0-281EE788F319}">
      <dgm:prSet/>
      <dgm:spPr/>
      <dgm:t>
        <a:bodyPr/>
        <a:lstStyle/>
        <a:p>
          <a:endParaRPr lang="en-US"/>
        </a:p>
      </dgm:t>
    </dgm:pt>
    <dgm:pt modelId="{15BD6B39-8997-432E-9897-AC50E4C4D740}" type="pres">
      <dgm:prSet presAssocID="{9E3DCBE1-2DEB-4052-BFE0-E3D4B7425B6C}" presName="Name0" presStyleCnt="0">
        <dgm:presLayoutVars>
          <dgm:dir/>
          <dgm:resizeHandles val="exact"/>
        </dgm:presLayoutVars>
      </dgm:prSet>
      <dgm:spPr/>
    </dgm:pt>
    <dgm:pt modelId="{42E0A240-A3DF-46B6-BC33-0F97BDEAB2B3}" type="pres">
      <dgm:prSet presAssocID="{86CB6603-A68A-416F-A757-DC23E7521D79}" presName="parTxOnly" presStyleLbl="node1" presStyleIdx="0" presStyleCnt="5">
        <dgm:presLayoutVars>
          <dgm:bulletEnabled val="1"/>
        </dgm:presLayoutVars>
      </dgm:prSet>
      <dgm:spPr>
        <a:xfrm>
          <a:off x="1378" y="0"/>
          <a:ext cx="2688719" cy="720513"/>
        </a:xfrm>
        <a:prstGeom prst="homePlate">
          <a:avLst/>
        </a:prstGeom>
      </dgm:spPr>
    </dgm:pt>
    <dgm:pt modelId="{EED227E3-F584-4356-9FEE-AEAE7299FB8A}" type="pres">
      <dgm:prSet presAssocID="{6CA87AB8-B9C6-495B-9D59-B3B546A8C117}" presName="parSpace" presStyleCnt="0"/>
      <dgm:spPr/>
    </dgm:pt>
    <dgm:pt modelId="{E69E0042-37BB-47C6-A199-1D5F0D22B4BD}" type="pres">
      <dgm:prSet presAssocID="{73B2E452-B5AE-4C97-B241-130CA325FD7D}" presName="parTxOnly" presStyleLbl="node1" presStyleIdx="1" presStyleCnt="5">
        <dgm:presLayoutVars>
          <dgm:bulletEnabled val="1"/>
        </dgm:presLayoutVars>
      </dgm:prSet>
      <dgm:spPr/>
    </dgm:pt>
    <dgm:pt modelId="{4912D51B-DF9D-4C75-8872-C002738A097B}" type="pres">
      <dgm:prSet presAssocID="{03040981-6368-44F9-A76D-EEC256C6C7A6}" presName="parSpace" presStyleCnt="0"/>
      <dgm:spPr/>
    </dgm:pt>
    <dgm:pt modelId="{FB4F2958-9753-4BF4-B19C-E126DA682F44}" type="pres">
      <dgm:prSet presAssocID="{2511ACD9-F70F-439D-AEFA-D00CC781EB1F}" presName="parTxOnly" presStyleLbl="node1" presStyleIdx="2" presStyleCnt="5">
        <dgm:presLayoutVars>
          <dgm:bulletEnabled val="1"/>
        </dgm:presLayoutVars>
      </dgm:prSet>
      <dgm:spPr/>
    </dgm:pt>
    <dgm:pt modelId="{63CCDDB0-242E-4F7F-B614-5E8E445DE8D3}" type="pres">
      <dgm:prSet presAssocID="{D677E147-279C-435D-BA21-4FB42F1B1FBF}" presName="parSpace" presStyleCnt="0"/>
      <dgm:spPr/>
    </dgm:pt>
    <dgm:pt modelId="{D2CBF487-C084-459F-8017-0518038AA1B9}" type="pres">
      <dgm:prSet presAssocID="{06B292F3-A262-4D76-80A7-B094E390A84D}" presName="parTxOnly" presStyleLbl="node1" presStyleIdx="3" presStyleCnt="5" custLinFactNeighborX="12964">
        <dgm:presLayoutVars>
          <dgm:bulletEnabled val="1"/>
        </dgm:presLayoutVars>
      </dgm:prSet>
      <dgm:spPr/>
    </dgm:pt>
    <dgm:pt modelId="{B920404F-08C2-446C-913B-774F79A8CA1B}" type="pres">
      <dgm:prSet presAssocID="{F4B3FB4E-F4F8-4E39-AB88-B568FBD91584}" presName="parSpace" presStyleCnt="0"/>
      <dgm:spPr/>
    </dgm:pt>
    <dgm:pt modelId="{EC4CA458-9705-409B-B7C8-397C5D780FBE}" type="pres">
      <dgm:prSet presAssocID="{02951C75-425F-4ED3-BE09-7B644E17E6F8}" presName="parTxOnly" presStyleLbl="node1" presStyleIdx="4" presStyleCnt="5" custLinFactNeighborX="12964">
        <dgm:presLayoutVars>
          <dgm:bulletEnabled val="1"/>
        </dgm:presLayoutVars>
      </dgm:prSet>
      <dgm:spPr>
        <a:xfrm>
          <a:off x="8606660" y="0"/>
          <a:ext cx="2688719" cy="720513"/>
        </a:xfrm>
        <a:prstGeom prst="chevron">
          <a:avLst/>
        </a:prstGeom>
      </dgm:spPr>
    </dgm:pt>
  </dgm:ptLst>
  <dgm:cxnLst>
    <dgm:cxn modelId="{850B8C0B-84FF-4661-82B9-FBE455B926EB}" type="presOf" srcId="{73B2E452-B5AE-4C97-B241-130CA325FD7D}" destId="{E69E0042-37BB-47C6-A199-1D5F0D22B4BD}" srcOrd="0" destOrd="0" presId="urn:microsoft.com/office/officeart/2005/8/layout/hChevron3"/>
    <dgm:cxn modelId="{444A272B-3B28-4AD6-8EF4-7872BA06460D}" type="presOf" srcId="{9E3DCBE1-2DEB-4052-BFE0-E3D4B7425B6C}" destId="{15BD6B39-8997-432E-9897-AC50E4C4D740}" srcOrd="0" destOrd="0" presId="urn:microsoft.com/office/officeart/2005/8/layout/hChevron3"/>
    <dgm:cxn modelId="{189BB13C-6979-48A4-97CB-4DEE9D1C7B33}" type="presOf" srcId="{86CB6603-A68A-416F-A757-DC23E7521D79}" destId="{42E0A240-A3DF-46B6-BC33-0F97BDEAB2B3}" srcOrd="0" destOrd="0" presId="urn:microsoft.com/office/officeart/2005/8/layout/hChevron3"/>
    <dgm:cxn modelId="{E1CBF03E-FAC3-4112-B263-0ED870D711CF}" srcId="{9E3DCBE1-2DEB-4052-BFE0-E3D4B7425B6C}" destId="{73B2E452-B5AE-4C97-B241-130CA325FD7D}" srcOrd="1" destOrd="0" parTransId="{D5E3E8FF-4430-4ED2-9A22-3307230DC7D7}" sibTransId="{03040981-6368-44F9-A76D-EEC256C6C7A6}"/>
    <dgm:cxn modelId="{646AF83E-1440-4B37-ADB0-281EE788F319}" srcId="{9E3DCBE1-2DEB-4052-BFE0-E3D4B7425B6C}" destId="{2511ACD9-F70F-439D-AEFA-D00CC781EB1F}" srcOrd="2" destOrd="0" parTransId="{4E6421FC-5AA3-4849-A463-26908DD94C68}" sibTransId="{D677E147-279C-435D-BA21-4FB42F1B1FBF}"/>
    <dgm:cxn modelId="{94CE806B-1DCF-4F44-A2DC-91B2609522D5}" type="presOf" srcId="{06B292F3-A262-4D76-80A7-B094E390A84D}" destId="{D2CBF487-C084-459F-8017-0518038AA1B9}" srcOrd="0" destOrd="0" presId="urn:microsoft.com/office/officeart/2005/8/layout/hChevron3"/>
    <dgm:cxn modelId="{ECCFAF5A-9C47-4EA2-8766-72FE74F68FF8}" srcId="{9E3DCBE1-2DEB-4052-BFE0-E3D4B7425B6C}" destId="{86CB6603-A68A-416F-A757-DC23E7521D79}" srcOrd="0" destOrd="0" parTransId="{BEF43731-C786-4CB3-B9CA-17810DAFB95F}" sibTransId="{6CA87AB8-B9C6-495B-9D59-B3B546A8C117}"/>
    <dgm:cxn modelId="{72FACE7E-EA96-479F-8293-C72EB8FC9954}" type="presOf" srcId="{2511ACD9-F70F-439D-AEFA-D00CC781EB1F}" destId="{FB4F2958-9753-4BF4-B19C-E126DA682F44}" srcOrd="0" destOrd="0" presId="urn:microsoft.com/office/officeart/2005/8/layout/hChevron3"/>
    <dgm:cxn modelId="{6D3368DE-65C3-4C6D-8E10-A702C39FEE46}" srcId="{9E3DCBE1-2DEB-4052-BFE0-E3D4B7425B6C}" destId="{02951C75-425F-4ED3-BE09-7B644E17E6F8}" srcOrd="4" destOrd="0" parTransId="{AFC40E15-441F-4527-8501-CC8D1D59D50D}" sibTransId="{BFA77FE1-EE9F-44E3-AEE4-3D16ADD7292D}"/>
    <dgm:cxn modelId="{888817F4-6B36-4B87-9015-F2A25D53EA68}" type="presOf" srcId="{02951C75-425F-4ED3-BE09-7B644E17E6F8}" destId="{EC4CA458-9705-409B-B7C8-397C5D780FBE}" srcOrd="0" destOrd="0" presId="urn:microsoft.com/office/officeart/2005/8/layout/hChevron3"/>
    <dgm:cxn modelId="{BCAB5DFE-F565-4AE5-ADCB-451E1DD4EB2E}" srcId="{9E3DCBE1-2DEB-4052-BFE0-E3D4B7425B6C}" destId="{06B292F3-A262-4D76-80A7-B094E390A84D}" srcOrd="3" destOrd="0" parTransId="{E9E76BAC-F842-4AFE-B698-C97E44D05F70}" sibTransId="{F4B3FB4E-F4F8-4E39-AB88-B568FBD91584}"/>
    <dgm:cxn modelId="{B7361896-40FB-462B-94E7-42891ECEA9A8}" type="presParOf" srcId="{15BD6B39-8997-432E-9897-AC50E4C4D740}" destId="{42E0A240-A3DF-46B6-BC33-0F97BDEAB2B3}" srcOrd="0" destOrd="0" presId="urn:microsoft.com/office/officeart/2005/8/layout/hChevron3"/>
    <dgm:cxn modelId="{1DC9AD57-6FD0-4198-B461-2D8F3464773F}" type="presParOf" srcId="{15BD6B39-8997-432E-9897-AC50E4C4D740}" destId="{EED227E3-F584-4356-9FEE-AEAE7299FB8A}" srcOrd="1" destOrd="0" presId="urn:microsoft.com/office/officeart/2005/8/layout/hChevron3"/>
    <dgm:cxn modelId="{21E3B35A-4C7E-4B1E-AC72-170305B260C9}" type="presParOf" srcId="{15BD6B39-8997-432E-9897-AC50E4C4D740}" destId="{E69E0042-37BB-47C6-A199-1D5F0D22B4BD}" srcOrd="2" destOrd="0" presId="urn:microsoft.com/office/officeart/2005/8/layout/hChevron3"/>
    <dgm:cxn modelId="{322981C0-6ED3-4BD9-8805-EEF015900CFC}" type="presParOf" srcId="{15BD6B39-8997-432E-9897-AC50E4C4D740}" destId="{4912D51B-DF9D-4C75-8872-C002738A097B}" srcOrd="3" destOrd="0" presId="urn:microsoft.com/office/officeart/2005/8/layout/hChevron3"/>
    <dgm:cxn modelId="{EA172550-A895-4CA4-892C-D0B64AF30FE3}" type="presParOf" srcId="{15BD6B39-8997-432E-9897-AC50E4C4D740}" destId="{FB4F2958-9753-4BF4-B19C-E126DA682F44}" srcOrd="4" destOrd="0" presId="urn:microsoft.com/office/officeart/2005/8/layout/hChevron3"/>
    <dgm:cxn modelId="{5867B2BB-CDCB-4745-BF66-10DC3D6DF180}" type="presParOf" srcId="{15BD6B39-8997-432E-9897-AC50E4C4D740}" destId="{63CCDDB0-242E-4F7F-B614-5E8E445DE8D3}" srcOrd="5" destOrd="0" presId="urn:microsoft.com/office/officeart/2005/8/layout/hChevron3"/>
    <dgm:cxn modelId="{B0F2EBE7-6433-48B0-B7F8-782ABC71AA41}" type="presParOf" srcId="{15BD6B39-8997-432E-9897-AC50E4C4D740}" destId="{D2CBF487-C084-459F-8017-0518038AA1B9}" srcOrd="6" destOrd="0" presId="urn:microsoft.com/office/officeart/2005/8/layout/hChevron3"/>
    <dgm:cxn modelId="{FE1C8EF7-68EA-4B3D-A8D7-4E21BF790FFC}" type="presParOf" srcId="{15BD6B39-8997-432E-9897-AC50E4C4D740}" destId="{B920404F-08C2-446C-913B-774F79A8CA1B}" srcOrd="7" destOrd="0" presId="urn:microsoft.com/office/officeart/2005/8/layout/hChevron3"/>
    <dgm:cxn modelId="{4EC9AF87-CAC6-406C-9E27-9F5C315F05B5}" type="presParOf" srcId="{15BD6B39-8997-432E-9897-AC50E4C4D740}" destId="{EC4CA458-9705-409B-B7C8-397C5D780F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3DCBE1-2DEB-4052-BFE0-E3D4B7425B6C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86CB6603-A68A-416F-A757-DC23E7521D79}">
      <dgm:prSet phldrT="[Text]" custT="1"/>
      <dgm:spPr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2009" tIns="48006" rIns="24003" bIns="48006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Association Rules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BEF43731-C786-4CB3-B9CA-17810DAFB95F}" type="parTrans" cxnId="{ECCFAF5A-9C47-4EA2-8766-72FE74F68FF8}">
      <dgm:prSet/>
      <dgm:spPr/>
      <dgm:t>
        <a:bodyPr/>
        <a:lstStyle/>
        <a:p>
          <a:endParaRPr lang="en-US"/>
        </a:p>
      </dgm:t>
    </dgm:pt>
    <dgm:pt modelId="{6CA87AB8-B9C6-495B-9D59-B3B546A8C117}" type="sibTrans" cxnId="{ECCFAF5A-9C47-4EA2-8766-72FE74F68FF8}">
      <dgm:prSet/>
      <dgm:spPr/>
      <dgm:t>
        <a:bodyPr/>
        <a:lstStyle/>
        <a:p>
          <a:endParaRPr lang="en-US"/>
        </a:p>
      </dgm:t>
    </dgm:pt>
    <dgm:pt modelId="{73B2E452-B5AE-4C97-B241-130CA325FD7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altLang="zh-TW" sz="1800" b="1">
              <a:latin typeface="+mj-lt"/>
            </a:rPr>
            <a:t>Logistic Regression </a:t>
          </a:r>
          <a:endParaRPr lang="en-US" sz="1800" b="1">
            <a:latin typeface="+mj-lt"/>
          </a:endParaRPr>
        </a:p>
      </dgm:t>
    </dgm:pt>
    <dgm:pt modelId="{D5E3E8FF-4430-4ED2-9A22-3307230DC7D7}" type="parTrans" cxnId="{E1CBF03E-FAC3-4112-B263-0ED870D711CF}">
      <dgm:prSet/>
      <dgm:spPr/>
      <dgm:t>
        <a:bodyPr/>
        <a:lstStyle/>
        <a:p>
          <a:endParaRPr lang="en-US"/>
        </a:p>
      </dgm:t>
    </dgm:pt>
    <dgm:pt modelId="{03040981-6368-44F9-A76D-EEC256C6C7A6}" type="sibTrans" cxnId="{E1CBF03E-FAC3-4112-B263-0ED870D711CF}">
      <dgm:prSet/>
      <dgm:spPr/>
      <dgm:t>
        <a:bodyPr/>
        <a:lstStyle/>
        <a:p>
          <a:endParaRPr lang="en-US"/>
        </a:p>
      </dgm:t>
    </dgm:pt>
    <dgm:pt modelId="{06B292F3-A262-4D76-80A7-B094E390A84D}">
      <dgm:prSet phldrT="[Text]" custT="1"/>
      <dgm:spPr/>
      <dgm:t>
        <a:bodyPr/>
        <a:lstStyle/>
        <a:p>
          <a:r>
            <a:rPr lang="en-US" altLang="zh-TW" sz="1800" b="1">
              <a:latin typeface="+mj-lt"/>
            </a:rPr>
            <a:t>K-Nearest Neighbors </a:t>
          </a:r>
          <a:endParaRPr lang="en-US" sz="1800" b="1">
            <a:latin typeface="+mj-lt"/>
          </a:endParaRPr>
        </a:p>
      </dgm:t>
    </dgm:pt>
    <dgm:pt modelId="{E9E76BAC-F842-4AFE-B698-C97E44D05F70}" type="parTrans" cxnId="{BCAB5DFE-F565-4AE5-ADCB-451E1DD4EB2E}">
      <dgm:prSet/>
      <dgm:spPr/>
      <dgm:t>
        <a:bodyPr/>
        <a:lstStyle/>
        <a:p>
          <a:endParaRPr lang="en-US"/>
        </a:p>
      </dgm:t>
    </dgm:pt>
    <dgm:pt modelId="{F4B3FB4E-F4F8-4E39-AB88-B568FBD91584}" type="sibTrans" cxnId="{BCAB5DFE-F565-4AE5-ADCB-451E1DD4EB2E}">
      <dgm:prSet/>
      <dgm:spPr/>
      <dgm:t>
        <a:bodyPr/>
        <a:lstStyle/>
        <a:p>
          <a:endParaRPr lang="en-US"/>
        </a:p>
      </dgm:t>
    </dgm:pt>
    <dgm:pt modelId="{02951C75-425F-4ED3-BE09-7B644E17E6F8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008" tIns="42672" rIns="21336" bIns="42672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 2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gm:t>
    </dgm:pt>
    <dgm:pt modelId="{AFC40E15-441F-4527-8501-CC8D1D59D50D}" type="parTrans" cxnId="{6D3368DE-65C3-4C6D-8E10-A702C39FEE46}">
      <dgm:prSet/>
      <dgm:spPr/>
      <dgm:t>
        <a:bodyPr/>
        <a:lstStyle/>
        <a:p>
          <a:endParaRPr lang="en-US"/>
        </a:p>
      </dgm:t>
    </dgm:pt>
    <dgm:pt modelId="{BFA77FE1-EE9F-44E3-AEE4-3D16ADD7292D}" type="sibTrans" cxnId="{6D3368DE-65C3-4C6D-8E10-A702C39FEE46}">
      <dgm:prSet/>
      <dgm:spPr/>
      <dgm:t>
        <a:bodyPr/>
        <a:lstStyle/>
        <a:p>
          <a:endParaRPr lang="en-US"/>
        </a:p>
      </dgm:t>
    </dgm:pt>
    <dgm:pt modelId="{2511ACD9-F70F-439D-AEFA-D00CC781EB1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800" b="1">
              <a:latin typeface="+mj-lt"/>
            </a:rPr>
            <a:t>Classification Trees </a:t>
          </a:r>
        </a:p>
      </dgm:t>
    </dgm:pt>
    <dgm:pt modelId="{4E6421FC-5AA3-4849-A463-26908DD94C68}" type="parTrans" cxnId="{646AF83E-1440-4B37-ADB0-281EE788F319}">
      <dgm:prSet/>
      <dgm:spPr/>
      <dgm:t>
        <a:bodyPr/>
        <a:lstStyle/>
        <a:p>
          <a:endParaRPr lang="en-US"/>
        </a:p>
      </dgm:t>
    </dgm:pt>
    <dgm:pt modelId="{D677E147-279C-435D-BA21-4FB42F1B1FBF}" type="sibTrans" cxnId="{646AF83E-1440-4B37-ADB0-281EE788F319}">
      <dgm:prSet/>
      <dgm:spPr/>
      <dgm:t>
        <a:bodyPr/>
        <a:lstStyle/>
        <a:p>
          <a:endParaRPr lang="en-US"/>
        </a:p>
      </dgm:t>
    </dgm:pt>
    <dgm:pt modelId="{15BD6B39-8997-432E-9897-AC50E4C4D740}" type="pres">
      <dgm:prSet presAssocID="{9E3DCBE1-2DEB-4052-BFE0-E3D4B7425B6C}" presName="Name0" presStyleCnt="0">
        <dgm:presLayoutVars>
          <dgm:dir/>
          <dgm:resizeHandles val="exact"/>
        </dgm:presLayoutVars>
      </dgm:prSet>
      <dgm:spPr/>
    </dgm:pt>
    <dgm:pt modelId="{42E0A240-A3DF-46B6-BC33-0F97BDEAB2B3}" type="pres">
      <dgm:prSet presAssocID="{86CB6603-A68A-416F-A757-DC23E7521D79}" presName="parTxOnly" presStyleLbl="node1" presStyleIdx="0" presStyleCnt="5">
        <dgm:presLayoutVars>
          <dgm:bulletEnabled val="1"/>
        </dgm:presLayoutVars>
      </dgm:prSet>
      <dgm:spPr>
        <a:xfrm>
          <a:off x="1378" y="0"/>
          <a:ext cx="2688719" cy="720513"/>
        </a:xfrm>
        <a:prstGeom prst="homePlate">
          <a:avLst/>
        </a:prstGeom>
      </dgm:spPr>
    </dgm:pt>
    <dgm:pt modelId="{EED227E3-F584-4356-9FEE-AEAE7299FB8A}" type="pres">
      <dgm:prSet presAssocID="{6CA87AB8-B9C6-495B-9D59-B3B546A8C117}" presName="parSpace" presStyleCnt="0"/>
      <dgm:spPr/>
    </dgm:pt>
    <dgm:pt modelId="{E69E0042-37BB-47C6-A199-1D5F0D22B4BD}" type="pres">
      <dgm:prSet presAssocID="{73B2E452-B5AE-4C97-B241-130CA325FD7D}" presName="parTxOnly" presStyleLbl="node1" presStyleIdx="1" presStyleCnt="5">
        <dgm:presLayoutVars>
          <dgm:bulletEnabled val="1"/>
        </dgm:presLayoutVars>
      </dgm:prSet>
      <dgm:spPr/>
    </dgm:pt>
    <dgm:pt modelId="{4912D51B-DF9D-4C75-8872-C002738A097B}" type="pres">
      <dgm:prSet presAssocID="{03040981-6368-44F9-A76D-EEC256C6C7A6}" presName="parSpace" presStyleCnt="0"/>
      <dgm:spPr/>
    </dgm:pt>
    <dgm:pt modelId="{FB4F2958-9753-4BF4-B19C-E126DA682F44}" type="pres">
      <dgm:prSet presAssocID="{2511ACD9-F70F-439D-AEFA-D00CC781EB1F}" presName="parTxOnly" presStyleLbl="node1" presStyleIdx="2" presStyleCnt="5">
        <dgm:presLayoutVars>
          <dgm:bulletEnabled val="1"/>
        </dgm:presLayoutVars>
      </dgm:prSet>
      <dgm:spPr/>
    </dgm:pt>
    <dgm:pt modelId="{63CCDDB0-242E-4F7F-B614-5E8E445DE8D3}" type="pres">
      <dgm:prSet presAssocID="{D677E147-279C-435D-BA21-4FB42F1B1FBF}" presName="parSpace" presStyleCnt="0"/>
      <dgm:spPr/>
    </dgm:pt>
    <dgm:pt modelId="{D2CBF487-C084-459F-8017-0518038AA1B9}" type="pres">
      <dgm:prSet presAssocID="{06B292F3-A262-4D76-80A7-B094E390A84D}" presName="parTxOnly" presStyleLbl="node1" presStyleIdx="3" presStyleCnt="5" custLinFactNeighborX="12964">
        <dgm:presLayoutVars>
          <dgm:bulletEnabled val="1"/>
        </dgm:presLayoutVars>
      </dgm:prSet>
      <dgm:spPr/>
    </dgm:pt>
    <dgm:pt modelId="{B920404F-08C2-446C-913B-774F79A8CA1B}" type="pres">
      <dgm:prSet presAssocID="{F4B3FB4E-F4F8-4E39-AB88-B568FBD91584}" presName="parSpace" presStyleCnt="0"/>
      <dgm:spPr/>
    </dgm:pt>
    <dgm:pt modelId="{EC4CA458-9705-409B-B7C8-397C5D780FBE}" type="pres">
      <dgm:prSet presAssocID="{02951C75-425F-4ED3-BE09-7B644E17E6F8}" presName="parTxOnly" presStyleLbl="node1" presStyleIdx="4" presStyleCnt="5" custLinFactNeighborX="12964">
        <dgm:presLayoutVars>
          <dgm:bulletEnabled val="1"/>
        </dgm:presLayoutVars>
      </dgm:prSet>
      <dgm:spPr>
        <a:xfrm>
          <a:off x="8606660" y="0"/>
          <a:ext cx="2688719" cy="720513"/>
        </a:xfrm>
        <a:prstGeom prst="chevron">
          <a:avLst/>
        </a:prstGeom>
      </dgm:spPr>
    </dgm:pt>
  </dgm:ptLst>
  <dgm:cxnLst>
    <dgm:cxn modelId="{850B8C0B-84FF-4661-82B9-FBE455B926EB}" type="presOf" srcId="{73B2E452-B5AE-4C97-B241-130CA325FD7D}" destId="{E69E0042-37BB-47C6-A199-1D5F0D22B4BD}" srcOrd="0" destOrd="0" presId="urn:microsoft.com/office/officeart/2005/8/layout/hChevron3"/>
    <dgm:cxn modelId="{444A272B-3B28-4AD6-8EF4-7872BA06460D}" type="presOf" srcId="{9E3DCBE1-2DEB-4052-BFE0-E3D4B7425B6C}" destId="{15BD6B39-8997-432E-9897-AC50E4C4D740}" srcOrd="0" destOrd="0" presId="urn:microsoft.com/office/officeart/2005/8/layout/hChevron3"/>
    <dgm:cxn modelId="{189BB13C-6979-48A4-97CB-4DEE9D1C7B33}" type="presOf" srcId="{86CB6603-A68A-416F-A757-DC23E7521D79}" destId="{42E0A240-A3DF-46B6-BC33-0F97BDEAB2B3}" srcOrd="0" destOrd="0" presId="urn:microsoft.com/office/officeart/2005/8/layout/hChevron3"/>
    <dgm:cxn modelId="{E1CBF03E-FAC3-4112-B263-0ED870D711CF}" srcId="{9E3DCBE1-2DEB-4052-BFE0-E3D4B7425B6C}" destId="{73B2E452-B5AE-4C97-B241-130CA325FD7D}" srcOrd="1" destOrd="0" parTransId="{D5E3E8FF-4430-4ED2-9A22-3307230DC7D7}" sibTransId="{03040981-6368-44F9-A76D-EEC256C6C7A6}"/>
    <dgm:cxn modelId="{646AF83E-1440-4B37-ADB0-281EE788F319}" srcId="{9E3DCBE1-2DEB-4052-BFE0-E3D4B7425B6C}" destId="{2511ACD9-F70F-439D-AEFA-D00CC781EB1F}" srcOrd="2" destOrd="0" parTransId="{4E6421FC-5AA3-4849-A463-26908DD94C68}" sibTransId="{D677E147-279C-435D-BA21-4FB42F1B1FBF}"/>
    <dgm:cxn modelId="{94CE806B-1DCF-4F44-A2DC-91B2609522D5}" type="presOf" srcId="{06B292F3-A262-4D76-80A7-B094E390A84D}" destId="{D2CBF487-C084-459F-8017-0518038AA1B9}" srcOrd="0" destOrd="0" presId="urn:microsoft.com/office/officeart/2005/8/layout/hChevron3"/>
    <dgm:cxn modelId="{ECCFAF5A-9C47-4EA2-8766-72FE74F68FF8}" srcId="{9E3DCBE1-2DEB-4052-BFE0-E3D4B7425B6C}" destId="{86CB6603-A68A-416F-A757-DC23E7521D79}" srcOrd="0" destOrd="0" parTransId="{BEF43731-C786-4CB3-B9CA-17810DAFB95F}" sibTransId="{6CA87AB8-B9C6-495B-9D59-B3B546A8C117}"/>
    <dgm:cxn modelId="{72FACE7E-EA96-479F-8293-C72EB8FC9954}" type="presOf" srcId="{2511ACD9-F70F-439D-AEFA-D00CC781EB1F}" destId="{FB4F2958-9753-4BF4-B19C-E126DA682F44}" srcOrd="0" destOrd="0" presId="urn:microsoft.com/office/officeart/2005/8/layout/hChevron3"/>
    <dgm:cxn modelId="{6D3368DE-65C3-4C6D-8E10-A702C39FEE46}" srcId="{9E3DCBE1-2DEB-4052-BFE0-E3D4B7425B6C}" destId="{02951C75-425F-4ED3-BE09-7B644E17E6F8}" srcOrd="4" destOrd="0" parTransId="{AFC40E15-441F-4527-8501-CC8D1D59D50D}" sibTransId="{BFA77FE1-EE9F-44E3-AEE4-3D16ADD7292D}"/>
    <dgm:cxn modelId="{888817F4-6B36-4B87-9015-F2A25D53EA68}" type="presOf" srcId="{02951C75-425F-4ED3-BE09-7B644E17E6F8}" destId="{EC4CA458-9705-409B-B7C8-397C5D780FBE}" srcOrd="0" destOrd="0" presId="urn:microsoft.com/office/officeart/2005/8/layout/hChevron3"/>
    <dgm:cxn modelId="{BCAB5DFE-F565-4AE5-ADCB-451E1DD4EB2E}" srcId="{9E3DCBE1-2DEB-4052-BFE0-E3D4B7425B6C}" destId="{06B292F3-A262-4D76-80A7-B094E390A84D}" srcOrd="3" destOrd="0" parTransId="{E9E76BAC-F842-4AFE-B698-C97E44D05F70}" sibTransId="{F4B3FB4E-F4F8-4E39-AB88-B568FBD91584}"/>
    <dgm:cxn modelId="{B7361896-40FB-462B-94E7-42891ECEA9A8}" type="presParOf" srcId="{15BD6B39-8997-432E-9897-AC50E4C4D740}" destId="{42E0A240-A3DF-46B6-BC33-0F97BDEAB2B3}" srcOrd="0" destOrd="0" presId="urn:microsoft.com/office/officeart/2005/8/layout/hChevron3"/>
    <dgm:cxn modelId="{1DC9AD57-6FD0-4198-B461-2D8F3464773F}" type="presParOf" srcId="{15BD6B39-8997-432E-9897-AC50E4C4D740}" destId="{EED227E3-F584-4356-9FEE-AEAE7299FB8A}" srcOrd="1" destOrd="0" presId="urn:microsoft.com/office/officeart/2005/8/layout/hChevron3"/>
    <dgm:cxn modelId="{21E3B35A-4C7E-4B1E-AC72-170305B260C9}" type="presParOf" srcId="{15BD6B39-8997-432E-9897-AC50E4C4D740}" destId="{E69E0042-37BB-47C6-A199-1D5F0D22B4BD}" srcOrd="2" destOrd="0" presId="urn:microsoft.com/office/officeart/2005/8/layout/hChevron3"/>
    <dgm:cxn modelId="{322981C0-6ED3-4BD9-8805-EEF015900CFC}" type="presParOf" srcId="{15BD6B39-8997-432E-9897-AC50E4C4D740}" destId="{4912D51B-DF9D-4C75-8872-C002738A097B}" srcOrd="3" destOrd="0" presId="urn:microsoft.com/office/officeart/2005/8/layout/hChevron3"/>
    <dgm:cxn modelId="{EA172550-A895-4CA4-892C-D0B64AF30FE3}" type="presParOf" srcId="{15BD6B39-8997-432E-9897-AC50E4C4D740}" destId="{FB4F2958-9753-4BF4-B19C-E126DA682F44}" srcOrd="4" destOrd="0" presId="urn:microsoft.com/office/officeart/2005/8/layout/hChevron3"/>
    <dgm:cxn modelId="{5867B2BB-CDCB-4745-BF66-10DC3D6DF180}" type="presParOf" srcId="{15BD6B39-8997-432E-9897-AC50E4C4D740}" destId="{63CCDDB0-242E-4F7F-B614-5E8E445DE8D3}" srcOrd="5" destOrd="0" presId="urn:microsoft.com/office/officeart/2005/8/layout/hChevron3"/>
    <dgm:cxn modelId="{B0F2EBE7-6433-48B0-B7F8-782ABC71AA41}" type="presParOf" srcId="{15BD6B39-8997-432E-9897-AC50E4C4D740}" destId="{D2CBF487-C084-459F-8017-0518038AA1B9}" srcOrd="6" destOrd="0" presId="urn:microsoft.com/office/officeart/2005/8/layout/hChevron3"/>
    <dgm:cxn modelId="{FE1C8EF7-68EA-4B3D-A8D7-4E21BF790FFC}" type="presParOf" srcId="{15BD6B39-8997-432E-9897-AC50E4C4D740}" destId="{B920404F-08C2-446C-913B-774F79A8CA1B}" srcOrd="7" destOrd="0" presId="urn:microsoft.com/office/officeart/2005/8/layout/hChevron3"/>
    <dgm:cxn modelId="{4EC9AF87-CAC6-406C-9E27-9F5C315F05B5}" type="presParOf" srcId="{15BD6B39-8997-432E-9897-AC50E4C4D740}" destId="{EC4CA458-9705-409B-B7C8-397C5D780F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27C2C7B-C6DA-4E50-9658-D841780A4AC7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625DD7D-CED2-4468-A5AE-6468C4D1E855}">
      <dgm:prSet phldrT="[Text]" custT="1"/>
      <dgm:spPr/>
      <dgm:t>
        <a:bodyPr/>
        <a:lstStyle/>
        <a:p>
          <a:r>
            <a:rPr lang="en-US" sz="1800" b="1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All models</a:t>
          </a:r>
          <a:endParaRPr lang="en-US" sz="1800">
            <a:solidFill>
              <a:schemeClr val="bg1"/>
            </a:solidFill>
          </a:endParaRPr>
        </a:p>
      </dgm:t>
    </dgm:pt>
    <dgm:pt modelId="{E64CC55B-B9A5-49DA-9542-138DE6D74DDA}" type="parTrans" cxnId="{80F8231B-4992-49AB-A799-E4F5FF4F1E11}">
      <dgm:prSet/>
      <dgm:spPr/>
      <dgm:t>
        <a:bodyPr/>
        <a:lstStyle/>
        <a:p>
          <a:endParaRPr lang="en-US"/>
        </a:p>
      </dgm:t>
    </dgm:pt>
    <dgm:pt modelId="{F17EC059-FB74-4D41-9C9E-D8693BD730DB}" type="sibTrans" cxnId="{80F8231B-4992-49AB-A799-E4F5FF4F1E11}">
      <dgm:prSet/>
      <dgm:spPr/>
      <dgm:t>
        <a:bodyPr/>
        <a:lstStyle/>
        <a:p>
          <a:endParaRPr lang="en-US"/>
        </a:p>
      </dgm:t>
    </dgm:pt>
    <dgm:pt modelId="{45411936-C492-4D41-BA0F-02851204EDD9}">
      <dgm:prSet phldrT="[Text]" custT="1"/>
      <dgm:spPr/>
      <dgm:t>
        <a:bodyPr/>
        <a:lstStyle/>
        <a:p>
          <a:r>
            <a:rPr lang="en-US" sz="1800" b="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Deposit type</a:t>
          </a:r>
          <a:r>
            <a:rPr lang="en-US" sz="1800" b="0">
              <a:latin typeface="Calibri" panose="020F0502020204030204" pitchFamily="34" charset="0"/>
              <a:ea typeface="Times New Roman" panose="02020603050405020304" pitchFamily="18" charset="0"/>
            </a:rPr>
            <a:t> </a:t>
          </a:r>
          <a:endParaRPr lang="en-US" sz="1800" b="0"/>
        </a:p>
      </dgm:t>
    </dgm:pt>
    <dgm:pt modelId="{7459E127-E2C6-4D90-997B-021F606B16A6}" type="parTrans" cxnId="{431AE224-C8AB-4F83-8EA0-64AF68564346}">
      <dgm:prSet/>
      <dgm:spPr/>
      <dgm:t>
        <a:bodyPr/>
        <a:lstStyle/>
        <a:p>
          <a:endParaRPr lang="en-US"/>
        </a:p>
      </dgm:t>
    </dgm:pt>
    <dgm:pt modelId="{808D04DE-477D-401B-AC9D-95171E0AE8C6}" type="sibTrans" cxnId="{431AE224-C8AB-4F83-8EA0-64AF68564346}">
      <dgm:prSet/>
      <dgm:spPr/>
      <dgm:t>
        <a:bodyPr/>
        <a:lstStyle/>
        <a:p>
          <a:endParaRPr lang="en-US"/>
        </a:p>
      </dgm:t>
    </dgm:pt>
    <dgm:pt modelId="{971F040B-4815-4DDD-BA8E-5F7EB14DC686}">
      <dgm:prSet phldrT="[Text]" custT="1"/>
      <dgm:spPr/>
      <dgm:t>
        <a:bodyPr/>
        <a:lstStyle/>
        <a:p>
          <a:r>
            <a:rPr lang="en-US" sz="1800" b="1">
              <a:solidFill>
                <a:schemeClr val="bg1"/>
              </a:solidFill>
              <a:latin typeface="Calibri" panose="020F0502020204030204" pitchFamily="34" charset="0"/>
            </a:rPr>
            <a:t>Association Rules</a:t>
          </a:r>
          <a:endParaRPr lang="en-US" sz="1800">
            <a:solidFill>
              <a:schemeClr val="bg1"/>
            </a:solidFill>
          </a:endParaRPr>
        </a:p>
      </dgm:t>
    </dgm:pt>
    <dgm:pt modelId="{21E097C2-916B-4899-B423-944381C1A2B7}" type="parTrans" cxnId="{85A3C93A-73AA-4276-A710-64EB385E3938}">
      <dgm:prSet/>
      <dgm:spPr/>
      <dgm:t>
        <a:bodyPr/>
        <a:lstStyle/>
        <a:p>
          <a:endParaRPr lang="en-US"/>
        </a:p>
      </dgm:t>
    </dgm:pt>
    <dgm:pt modelId="{07345523-7175-47C2-9717-D9D85946F9BB}" type="sibTrans" cxnId="{85A3C93A-73AA-4276-A710-64EB385E3938}">
      <dgm:prSet/>
      <dgm:spPr/>
      <dgm:t>
        <a:bodyPr/>
        <a:lstStyle/>
        <a:p>
          <a:endParaRPr lang="en-US"/>
        </a:p>
      </dgm:t>
    </dgm:pt>
    <dgm:pt modelId="{1ABF0C10-DE85-48D2-89EC-D08CA573B738}">
      <dgm:prSet phldrT="[Text]"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Times New Roman" panose="02020603050405020304" pitchFamily="18" charset="0"/>
              <a:cs typeface="+mn-cs"/>
            </a:rPr>
            <a:t>Similarity</a:t>
          </a:r>
          <a:r>
            <a:rPr lang="en-US" sz="1800" kern="120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Times New Roman" panose="02020603050405020304" pitchFamily="18" charset="0"/>
              <a:cs typeface="+mn-cs"/>
            </a:rPr>
            <a:t>: number of previous bookings not canceled and deposit type </a:t>
          </a:r>
        </a:p>
      </dgm:t>
    </dgm:pt>
    <dgm:pt modelId="{BA2571A6-8950-44A9-B4BE-C2111E753BE5}" type="parTrans" cxnId="{4AE95F72-E66C-4F12-BE53-218984C27F44}">
      <dgm:prSet/>
      <dgm:spPr/>
      <dgm:t>
        <a:bodyPr/>
        <a:lstStyle/>
        <a:p>
          <a:endParaRPr lang="en-US"/>
        </a:p>
      </dgm:t>
    </dgm:pt>
    <dgm:pt modelId="{451CA215-BB61-431F-8C1B-2B473862622E}" type="sibTrans" cxnId="{4AE95F72-E66C-4F12-BE53-218984C27F44}">
      <dgm:prSet/>
      <dgm:spPr/>
      <dgm:t>
        <a:bodyPr/>
        <a:lstStyle/>
        <a:p>
          <a:endParaRPr lang="en-US"/>
        </a:p>
      </dgm:t>
    </dgm:pt>
    <dgm:pt modelId="{1CD58F38-C73F-48DC-B8A0-D580D47F18A8}">
      <dgm:prSet phldrT="[Text]" custT="1"/>
      <dgm:spPr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91A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35128" tIns="77216" rIns="135128" bIns="77216" numCol="1" spcCol="1270" anchor="ctr" anchorCtr="0"/>
        <a:lstStyle/>
        <a:p>
          <a:r>
            <a:rPr lang="en-US" sz="1800" b="1">
              <a:latin typeface="+mj-lt"/>
            </a:rPr>
            <a:t>Random Forests  &amp; </a:t>
          </a:r>
        </a:p>
        <a:p>
          <a:r>
            <a:rPr lang="en-US" sz="1800" b="1">
              <a:latin typeface="+mj-lt"/>
            </a:rPr>
            <a:t>Logistic Regression</a:t>
          </a:r>
        </a:p>
      </dgm:t>
    </dgm:pt>
    <dgm:pt modelId="{B772162E-4724-4B6C-AE5D-8937A9A98ABB}" type="parTrans" cxnId="{6C12C314-5416-4D09-8160-0AE1354DEF17}">
      <dgm:prSet/>
      <dgm:spPr/>
      <dgm:t>
        <a:bodyPr/>
        <a:lstStyle/>
        <a:p>
          <a:endParaRPr lang="en-US"/>
        </a:p>
      </dgm:t>
    </dgm:pt>
    <dgm:pt modelId="{2BE405C8-27B2-43F5-B703-9024477E6561}" type="sibTrans" cxnId="{6C12C314-5416-4D09-8160-0AE1354DEF17}">
      <dgm:prSet/>
      <dgm:spPr/>
      <dgm:t>
        <a:bodyPr/>
        <a:lstStyle/>
        <a:p>
          <a:endParaRPr lang="en-US"/>
        </a:p>
      </dgm:t>
    </dgm:pt>
    <dgm:pt modelId="{D0877C61-1084-4C93-A5FF-E936F40696C7}">
      <dgm:prSet phldrT="[Text]" custT="1"/>
      <dgm:spPr/>
      <dgm:t>
        <a:bodyPr/>
        <a:lstStyle/>
        <a:p>
          <a:r>
            <a: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Arrival date</a:t>
          </a:r>
          <a:endParaRPr lang="en-US" sz="1800"/>
        </a:p>
      </dgm:t>
    </dgm:pt>
    <dgm:pt modelId="{80FEA182-D708-4E30-99D6-62DAFCB6C4F2}" type="parTrans" cxnId="{4CC02B33-E5B7-4241-A6CA-B8C5CBC1DBC1}">
      <dgm:prSet/>
      <dgm:spPr/>
      <dgm:t>
        <a:bodyPr/>
        <a:lstStyle/>
        <a:p>
          <a:endParaRPr lang="en-US"/>
        </a:p>
      </dgm:t>
    </dgm:pt>
    <dgm:pt modelId="{6D2D31F2-870A-45A4-909E-596C5F79C8CC}" type="sibTrans" cxnId="{4CC02B33-E5B7-4241-A6CA-B8C5CBC1DBC1}">
      <dgm:prSet/>
      <dgm:spPr/>
      <dgm:t>
        <a:bodyPr/>
        <a:lstStyle/>
        <a:p>
          <a:endParaRPr lang="en-US"/>
        </a:p>
      </dgm:t>
    </dgm:pt>
    <dgm:pt modelId="{72569F09-E1CE-4CF9-96ED-259486CAE714}">
      <dgm:prSet phldrT="[Text]" custT="1"/>
      <dgm:spPr/>
      <dgm:t>
        <a:bodyPr/>
        <a:lstStyle/>
        <a:p>
          <a:r>
            <a: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Average daily rate</a:t>
          </a:r>
          <a:endParaRPr lang="en-US" sz="1800"/>
        </a:p>
      </dgm:t>
    </dgm:pt>
    <dgm:pt modelId="{6BEE33D6-A623-401A-AF84-771BD04CA51B}" type="parTrans" cxnId="{21C5AD46-F979-4512-A48A-1B0F6A3320C9}">
      <dgm:prSet/>
      <dgm:spPr/>
      <dgm:t>
        <a:bodyPr/>
        <a:lstStyle/>
        <a:p>
          <a:endParaRPr lang="en-US"/>
        </a:p>
      </dgm:t>
    </dgm:pt>
    <dgm:pt modelId="{D05CB41F-DE0B-48C8-A856-7FBDF3883C02}" type="sibTrans" cxnId="{21C5AD46-F979-4512-A48A-1B0F6A3320C9}">
      <dgm:prSet/>
      <dgm:spPr/>
      <dgm:t>
        <a:bodyPr/>
        <a:lstStyle/>
        <a:p>
          <a:endParaRPr lang="en-US"/>
        </a:p>
      </dgm:t>
    </dgm:pt>
    <dgm:pt modelId="{DD02E06C-98EA-4F49-A2ED-6B201A000E8F}">
      <dgm:prSet phldrT="[Text]" custT="1"/>
      <dgm:spPr/>
      <dgm:t>
        <a:bodyPr/>
        <a:lstStyle/>
        <a:p>
          <a:r>
            <a:rPr lang="en-US" sz="1800" b="0">
              <a:latin typeface="Calibri" panose="020F0502020204030204" pitchFamily="34" charset="0"/>
              <a:ea typeface="Times New Roman" panose="02020603050405020304" pitchFamily="18" charset="0"/>
            </a:rPr>
            <a:t>Number of previous bookings cancelled</a:t>
          </a:r>
          <a:endParaRPr lang="en-US" sz="1800" b="0"/>
        </a:p>
      </dgm:t>
    </dgm:pt>
    <dgm:pt modelId="{40369744-F118-4110-B7B8-FFB9725E905B}" type="parTrans" cxnId="{3BEE817E-A0C1-497A-BB15-AE519A2BA0FC}">
      <dgm:prSet/>
      <dgm:spPr/>
      <dgm:t>
        <a:bodyPr/>
        <a:lstStyle/>
        <a:p>
          <a:endParaRPr lang="en-US"/>
        </a:p>
      </dgm:t>
    </dgm:pt>
    <dgm:pt modelId="{FE77C371-4D89-423A-A2FB-29C886E5DFE3}" type="sibTrans" cxnId="{3BEE817E-A0C1-497A-BB15-AE519A2BA0FC}">
      <dgm:prSet/>
      <dgm:spPr/>
      <dgm:t>
        <a:bodyPr/>
        <a:lstStyle/>
        <a:p>
          <a:endParaRPr lang="en-US"/>
        </a:p>
      </dgm:t>
    </dgm:pt>
    <dgm:pt modelId="{28D28725-8802-40E0-BC75-5A2C9B7B830B}">
      <dgm:prSet phldrT="[Text]" custT="1"/>
      <dgm:spPr/>
      <dgm:t>
        <a:bodyPr/>
        <a:lstStyle/>
        <a:p>
          <a:r>
            <a:rPr lang="en-US" sz="1800">
              <a:latin typeface="Calibri" panose="020F0502020204030204" pitchFamily="34" charset="0"/>
              <a:ea typeface="Times New Roman" panose="02020603050405020304" pitchFamily="18" charset="0"/>
            </a:rPr>
            <a:t>Room </a:t>
          </a:r>
          <a:r>
            <a: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type</a:t>
          </a:r>
          <a:r>
            <a:rPr lang="en-US" sz="1800">
              <a:latin typeface="Calibri" panose="020F0502020204030204" pitchFamily="34" charset="0"/>
              <a:ea typeface="Times New Roman" panose="02020603050405020304" pitchFamily="18" charset="0"/>
            </a:rPr>
            <a:t> </a:t>
          </a:r>
          <a:r>
            <a: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difference</a:t>
          </a:r>
          <a:endParaRPr lang="en-US" sz="1800"/>
        </a:p>
      </dgm:t>
    </dgm:pt>
    <dgm:pt modelId="{62B78B1D-3705-4EA4-8190-52A3156180DA}" type="parTrans" cxnId="{FA740F99-CFEF-4B53-9F99-A56FFB84DE82}">
      <dgm:prSet/>
      <dgm:spPr/>
      <dgm:t>
        <a:bodyPr/>
        <a:lstStyle/>
        <a:p>
          <a:endParaRPr lang="en-US"/>
        </a:p>
      </dgm:t>
    </dgm:pt>
    <dgm:pt modelId="{F8B16C2F-1527-4266-8477-9942A6A0F726}" type="sibTrans" cxnId="{FA740F99-CFEF-4B53-9F99-A56FFB84DE82}">
      <dgm:prSet/>
      <dgm:spPr/>
      <dgm:t>
        <a:bodyPr/>
        <a:lstStyle/>
        <a:p>
          <a:endParaRPr lang="en-US"/>
        </a:p>
      </dgm:t>
    </dgm:pt>
    <dgm:pt modelId="{F92B363A-2736-4536-AC4E-C82F762D6F29}">
      <dgm:prSet phldrT="[Text]" custT="1"/>
      <dgm:spPr/>
      <dgm:t>
        <a:bodyPr/>
        <a:lstStyle/>
        <a:p>
          <a:r>
            <a: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Lead time</a:t>
          </a:r>
          <a:endParaRPr lang="en-US" sz="1800"/>
        </a:p>
      </dgm:t>
    </dgm:pt>
    <dgm:pt modelId="{B602632D-1494-493B-916B-CA1AC12AFFF6}" type="parTrans" cxnId="{C5465380-68C9-4367-AF6C-71FF26AAC467}">
      <dgm:prSet/>
      <dgm:spPr/>
      <dgm:t>
        <a:bodyPr/>
        <a:lstStyle/>
        <a:p>
          <a:endParaRPr lang="en-US"/>
        </a:p>
      </dgm:t>
    </dgm:pt>
    <dgm:pt modelId="{D446DF41-9A9F-4651-B8DB-DD72279DD289}" type="sibTrans" cxnId="{C5465380-68C9-4367-AF6C-71FF26AAC467}">
      <dgm:prSet/>
      <dgm:spPr/>
      <dgm:t>
        <a:bodyPr/>
        <a:lstStyle/>
        <a:p>
          <a:endParaRPr lang="en-US"/>
        </a:p>
      </dgm:t>
    </dgm:pt>
    <dgm:pt modelId="{380829D6-C8FF-469E-A824-FACCE42F5330}">
      <dgm:prSet phldrT="[Text]" custT="1"/>
      <dgm:spPr/>
      <dgm:t>
        <a:bodyPr/>
        <a:lstStyle/>
        <a:p>
          <a:r>
            <a: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Total special requests</a:t>
          </a:r>
          <a:r>
            <a:rPr lang="en-US" sz="17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 </a:t>
          </a:r>
          <a:endParaRPr lang="en-US" sz="1700"/>
        </a:p>
      </dgm:t>
    </dgm:pt>
    <dgm:pt modelId="{1F436190-FD13-46DE-97CD-18A4CEEEDE80}" type="parTrans" cxnId="{F9DE9D7E-B04C-4C46-A58D-15389E62ED7C}">
      <dgm:prSet/>
      <dgm:spPr/>
      <dgm:t>
        <a:bodyPr/>
        <a:lstStyle/>
        <a:p>
          <a:endParaRPr lang="en-US"/>
        </a:p>
      </dgm:t>
    </dgm:pt>
    <dgm:pt modelId="{260603F1-E714-4658-94F5-D746A1414C8F}" type="sibTrans" cxnId="{F9DE9D7E-B04C-4C46-A58D-15389E62ED7C}">
      <dgm:prSet/>
      <dgm:spPr/>
      <dgm:t>
        <a:bodyPr/>
        <a:lstStyle/>
        <a:p>
          <a:endParaRPr lang="en-US"/>
        </a:p>
      </dgm:t>
    </dgm:pt>
    <dgm:pt modelId="{BC605860-CF5B-4E99-9DB4-01DEF6FF441C}">
      <dgm:prSet phldrT="[Text]"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800" b="1" kern="120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Times New Roman" panose="02020603050405020304" pitchFamily="18" charset="0"/>
              <a:cs typeface="+mn-cs"/>
            </a:rPr>
            <a:t>Difference</a:t>
          </a:r>
          <a:r>
            <a:rPr lang="en-US" sz="1800" kern="120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Times New Roman" panose="02020603050405020304" pitchFamily="18" charset="0"/>
              <a:cs typeface="+mn-cs"/>
            </a:rPr>
            <a:t>: customer type and number of babies </a:t>
          </a:r>
        </a:p>
      </dgm:t>
    </dgm:pt>
    <dgm:pt modelId="{E4F5AA91-BC00-4DC3-BD66-ABDD50521BCB}" type="parTrans" cxnId="{6CDC6B37-5CE5-4EBA-9887-82D5C689A579}">
      <dgm:prSet/>
      <dgm:spPr/>
      <dgm:t>
        <a:bodyPr/>
        <a:lstStyle/>
        <a:p>
          <a:endParaRPr lang="en-US"/>
        </a:p>
      </dgm:t>
    </dgm:pt>
    <dgm:pt modelId="{89DC94BF-C256-425F-A6D6-B215A12756A1}" type="sibTrans" cxnId="{6CDC6B37-5CE5-4EBA-9887-82D5C689A579}">
      <dgm:prSet/>
      <dgm:spPr/>
      <dgm:t>
        <a:bodyPr/>
        <a:lstStyle/>
        <a:p>
          <a:endParaRPr lang="en-US"/>
        </a:p>
      </dgm:t>
    </dgm:pt>
    <dgm:pt modelId="{0380876C-FC6F-482C-AD05-5D0151061D6F}" type="pres">
      <dgm:prSet presAssocID="{927C2C7B-C6DA-4E50-9658-D841780A4AC7}" presName="Name0" presStyleCnt="0">
        <dgm:presLayoutVars>
          <dgm:dir/>
          <dgm:animLvl val="lvl"/>
          <dgm:resizeHandles val="exact"/>
        </dgm:presLayoutVars>
      </dgm:prSet>
      <dgm:spPr/>
    </dgm:pt>
    <dgm:pt modelId="{C0B3306E-82E6-4592-A904-7A90B746A291}" type="pres">
      <dgm:prSet presAssocID="{4625DD7D-CED2-4468-A5AE-6468C4D1E855}" presName="composite" presStyleCnt="0"/>
      <dgm:spPr/>
    </dgm:pt>
    <dgm:pt modelId="{A55E220D-1DA2-4BB3-9678-2E680DB4829E}" type="pres">
      <dgm:prSet presAssocID="{4625DD7D-CED2-4468-A5AE-6468C4D1E85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AC8891E-3287-46F9-8E06-88572AEE11C6}" type="pres">
      <dgm:prSet presAssocID="{4625DD7D-CED2-4468-A5AE-6468C4D1E855}" presName="desTx" presStyleLbl="alignAccFollowNode1" presStyleIdx="0" presStyleCnt="3" custLinFactNeighborX="-4958" custLinFactNeighborY="1805">
        <dgm:presLayoutVars>
          <dgm:bulletEnabled val="1"/>
        </dgm:presLayoutVars>
      </dgm:prSet>
      <dgm:spPr/>
    </dgm:pt>
    <dgm:pt modelId="{BE3E3DB6-0146-4E57-B8A6-755FF07DCABF}" type="pres">
      <dgm:prSet presAssocID="{F17EC059-FB74-4D41-9C9E-D8693BD730DB}" presName="space" presStyleCnt="0"/>
      <dgm:spPr/>
    </dgm:pt>
    <dgm:pt modelId="{0D1D1167-2E41-4CA5-9B15-119B4E773EAC}" type="pres">
      <dgm:prSet presAssocID="{971F040B-4815-4DDD-BA8E-5F7EB14DC686}" presName="composite" presStyleCnt="0"/>
      <dgm:spPr/>
    </dgm:pt>
    <dgm:pt modelId="{73237EA4-128F-409C-9F28-F5C0037FC8AA}" type="pres">
      <dgm:prSet presAssocID="{971F040B-4815-4DDD-BA8E-5F7EB14DC68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218327A-0096-4C97-AA15-2716CF2C0901}" type="pres">
      <dgm:prSet presAssocID="{971F040B-4815-4DDD-BA8E-5F7EB14DC686}" presName="desTx" presStyleLbl="alignAccFollowNode1" presStyleIdx="1" presStyleCnt="3">
        <dgm:presLayoutVars>
          <dgm:bulletEnabled val="1"/>
        </dgm:presLayoutVars>
      </dgm:prSet>
      <dgm:spPr/>
    </dgm:pt>
    <dgm:pt modelId="{B52AFDA0-A5FD-4A2D-927B-4B396C8B0146}" type="pres">
      <dgm:prSet presAssocID="{07345523-7175-47C2-9717-D9D85946F9BB}" presName="space" presStyleCnt="0"/>
      <dgm:spPr/>
    </dgm:pt>
    <dgm:pt modelId="{264B758C-6462-406E-8567-FA93382CCC91}" type="pres">
      <dgm:prSet presAssocID="{1CD58F38-C73F-48DC-B8A0-D580D47F18A8}" presName="composite" presStyleCnt="0"/>
      <dgm:spPr/>
    </dgm:pt>
    <dgm:pt modelId="{6B5AF365-2DA7-4CB5-AE62-D9526B8B2D3D}" type="pres">
      <dgm:prSet presAssocID="{1CD58F38-C73F-48DC-B8A0-D580D47F18A8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xfrm>
          <a:off x="4822064" y="828345"/>
          <a:ext cx="2113989" cy="687073"/>
        </a:xfrm>
        <a:prstGeom prst="rect">
          <a:avLst/>
        </a:prstGeom>
      </dgm:spPr>
    </dgm:pt>
    <dgm:pt modelId="{DA3CB408-5706-418B-96F2-3AC776828681}" type="pres">
      <dgm:prSet presAssocID="{1CD58F38-C73F-48DC-B8A0-D580D47F18A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C12C314-5416-4D09-8160-0AE1354DEF17}" srcId="{927C2C7B-C6DA-4E50-9658-D841780A4AC7}" destId="{1CD58F38-C73F-48DC-B8A0-D580D47F18A8}" srcOrd="2" destOrd="0" parTransId="{B772162E-4724-4B6C-AE5D-8937A9A98ABB}" sibTransId="{2BE405C8-27B2-43F5-B703-9024477E6561}"/>
    <dgm:cxn modelId="{8E3B8017-E6F2-4267-BF39-8DC0115D4641}" type="presOf" srcId="{45411936-C492-4D41-BA0F-02851204EDD9}" destId="{EAC8891E-3287-46F9-8E06-88572AEE11C6}" srcOrd="0" destOrd="0" presId="urn:microsoft.com/office/officeart/2005/8/layout/hList1"/>
    <dgm:cxn modelId="{80F8231B-4992-49AB-A799-E4F5FF4F1E11}" srcId="{927C2C7B-C6DA-4E50-9658-D841780A4AC7}" destId="{4625DD7D-CED2-4468-A5AE-6468C4D1E855}" srcOrd="0" destOrd="0" parTransId="{E64CC55B-B9A5-49DA-9542-138DE6D74DDA}" sibTransId="{F17EC059-FB74-4D41-9C9E-D8693BD730DB}"/>
    <dgm:cxn modelId="{431AE224-C8AB-4F83-8EA0-64AF68564346}" srcId="{4625DD7D-CED2-4468-A5AE-6468C4D1E855}" destId="{45411936-C492-4D41-BA0F-02851204EDD9}" srcOrd="0" destOrd="0" parTransId="{7459E127-E2C6-4D90-997B-021F606B16A6}" sibTransId="{808D04DE-477D-401B-AC9D-95171E0AE8C6}"/>
    <dgm:cxn modelId="{4E8B312C-0A2C-4486-B251-B3DBF0039C2F}" type="presOf" srcId="{DD02E06C-98EA-4F49-A2ED-6B201A000E8F}" destId="{EAC8891E-3287-46F9-8E06-88572AEE11C6}" srcOrd="0" destOrd="1" presId="urn:microsoft.com/office/officeart/2005/8/layout/hList1"/>
    <dgm:cxn modelId="{AA53182E-C06C-4FA0-BB15-A3224CA7997B}" type="presOf" srcId="{BC605860-CF5B-4E99-9DB4-01DEF6FF441C}" destId="{1218327A-0096-4C97-AA15-2716CF2C0901}" srcOrd="0" destOrd="1" presId="urn:microsoft.com/office/officeart/2005/8/layout/hList1"/>
    <dgm:cxn modelId="{4CC02B33-E5B7-4241-A6CA-B8C5CBC1DBC1}" srcId="{1CD58F38-C73F-48DC-B8A0-D580D47F18A8}" destId="{D0877C61-1084-4C93-A5FF-E936F40696C7}" srcOrd="0" destOrd="0" parTransId="{80FEA182-D708-4E30-99D6-62DAFCB6C4F2}" sibTransId="{6D2D31F2-870A-45A4-909E-596C5F79C8CC}"/>
    <dgm:cxn modelId="{6CDC6B37-5CE5-4EBA-9887-82D5C689A579}" srcId="{971F040B-4815-4DDD-BA8E-5F7EB14DC686}" destId="{BC605860-CF5B-4E99-9DB4-01DEF6FF441C}" srcOrd="1" destOrd="0" parTransId="{E4F5AA91-BC00-4DC3-BD66-ABDD50521BCB}" sibTransId="{89DC94BF-C256-425F-A6D6-B215A12756A1}"/>
    <dgm:cxn modelId="{85A3C93A-73AA-4276-A710-64EB385E3938}" srcId="{927C2C7B-C6DA-4E50-9658-D841780A4AC7}" destId="{971F040B-4815-4DDD-BA8E-5F7EB14DC686}" srcOrd="1" destOrd="0" parTransId="{21E097C2-916B-4899-B423-944381C1A2B7}" sibTransId="{07345523-7175-47C2-9717-D9D85946F9BB}"/>
    <dgm:cxn modelId="{A1A39863-48CA-4B76-BD4C-C09CC7C8D7D0}" type="presOf" srcId="{28D28725-8802-40E0-BC75-5A2C9B7B830B}" destId="{EAC8891E-3287-46F9-8E06-88572AEE11C6}" srcOrd="0" destOrd="2" presId="urn:microsoft.com/office/officeart/2005/8/layout/hList1"/>
    <dgm:cxn modelId="{21C5AD46-F979-4512-A48A-1B0F6A3320C9}" srcId="{1CD58F38-C73F-48DC-B8A0-D580D47F18A8}" destId="{72569F09-E1CE-4CF9-96ED-259486CAE714}" srcOrd="1" destOrd="0" parTransId="{6BEE33D6-A623-401A-AF84-771BD04CA51B}" sibTransId="{D05CB41F-DE0B-48C8-A856-7FBDF3883C02}"/>
    <dgm:cxn modelId="{655B984A-F675-4438-B0F8-4BE6D0E90310}" type="presOf" srcId="{971F040B-4815-4DDD-BA8E-5F7EB14DC686}" destId="{73237EA4-128F-409C-9F28-F5C0037FC8AA}" srcOrd="0" destOrd="0" presId="urn:microsoft.com/office/officeart/2005/8/layout/hList1"/>
    <dgm:cxn modelId="{82454A6D-AD54-46D7-94A8-0D81FB8E0241}" type="presOf" srcId="{380829D6-C8FF-469E-A824-FACCE42F5330}" destId="{EAC8891E-3287-46F9-8E06-88572AEE11C6}" srcOrd="0" destOrd="4" presId="urn:microsoft.com/office/officeart/2005/8/layout/hList1"/>
    <dgm:cxn modelId="{4AE95F72-E66C-4F12-BE53-218984C27F44}" srcId="{971F040B-4815-4DDD-BA8E-5F7EB14DC686}" destId="{1ABF0C10-DE85-48D2-89EC-D08CA573B738}" srcOrd="0" destOrd="0" parTransId="{BA2571A6-8950-44A9-B4BE-C2111E753BE5}" sibTransId="{451CA215-BB61-431F-8C1B-2B473862622E}"/>
    <dgm:cxn modelId="{BBEB4155-11FA-4C2A-9BB7-B4996C28B307}" type="presOf" srcId="{927C2C7B-C6DA-4E50-9658-D841780A4AC7}" destId="{0380876C-FC6F-482C-AD05-5D0151061D6F}" srcOrd="0" destOrd="0" presId="urn:microsoft.com/office/officeart/2005/8/layout/hList1"/>
    <dgm:cxn modelId="{841A3B7B-8B2B-49C7-82EF-25682C06F615}" type="presOf" srcId="{D0877C61-1084-4C93-A5FF-E936F40696C7}" destId="{DA3CB408-5706-418B-96F2-3AC776828681}" srcOrd="0" destOrd="0" presId="urn:microsoft.com/office/officeart/2005/8/layout/hList1"/>
    <dgm:cxn modelId="{3BEE817E-A0C1-497A-BB15-AE519A2BA0FC}" srcId="{4625DD7D-CED2-4468-A5AE-6468C4D1E855}" destId="{DD02E06C-98EA-4F49-A2ED-6B201A000E8F}" srcOrd="1" destOrd="0" parTransId="{40369744-F118-4110-B7B8-FFB9725E905B}" sibTransId="{FE77C371-4D89-423A-A2FB-29C886E5DFE3}"/>
    <dgm:cxn modelId="{F9DE9D7E-B04C-4C46-A58D-15389E62ED7C}" srcId="{4625DD7D-CED2-4468-A5AE-6468C4D1E855}" destId="{380829D6-C8FF-469E-A824-FACCE42F5330}" srcOrd="4" destOrd="0" parTransId="{1F436190-FD13-46DE-97CD-18A4CEEEDE80}" sibTransId="{260603F1-E714-4658-94F5-D746A1414C8F}"/>
    <dgm:cxn modelId="{C5465380-68C9-4367-AF6C-71FF26AAC467}" srcId="{4625DD7D-CED2-4468-A5AE-6468C4D1E855}" destId="{F92B363A-2736-4536-AC4E-C82F762D6F29}" srcOrd="3" destOrd="0" parTransId="{B602632D-1494-493B-916B-CA1AC12AFFF6}" sibTransId="{D446DF41-9A9F-4651-B8DB-DD72279DD289}"/>
    <dgm:cxn modelId="{5AECD381-83A5-44B2-8CCD-8DEAD75354AE}" type="presOf" srcId="{4625DD7D-CED2-4468-A5AE-6468C4D1E855}" destId="{A55E220D-1DA2-4BB3-9678-2E680DB4829E}" srcOrd="0" destOrd="0" presId="urn:microsoft.com/office/officeart/2005/8/layout/hList1"/>
    <dgm:cxn modelId="{4F786985-4C41-46A0-8A03-1BFE187A29FB}" type="presOf" srcId="{72569F09-E1CE-4CF9-96ED-259486CAE714}" destId="{DA3CB408-5706-418B-96F2-3AC776828681}" srcOrd="0" destOrd="1" presId="urn:microsoft.com/office/officeart/2005/8/layout/hList1"/>
    <dgm:cxn modelId="{E4CCED86-B096-4D35-AF1E-9202DE8779EF}" type="presOf" srcId="{F92B363A-2736-4536-AC4E-C82F762D6F29}" destId="{EAC8891E-3287-46F9-8E06-88572AEE11C6}" srcOrd="0" destOrd="3" presId="urn:microsoft.com/office/officeart/2005/8/layout/hList1"/>
    <dgm:cxn modelId="{FA740F99-CFEF-4B53-9F99-A56FFB84DE82}" srcId="{4625DD7D-CED2-4468-A5AE-6468C4D1E855}" destId="{28D28725-8802-40E0-BC75-5A2C9B7B830B}" srcOrd="2" destOrd="0" parTransId="{62B78B1D-3705-4EA4-8190-52A3156180DA}" sibTransId="{F8B16C2F-1527-4266-8477-9942A6A0F726}"/>
    <dgm:cxn modelId="{974461AB-2DB1-466E-8B43-005D30873C4B}" type="presOf" srcId="{1ABF0C10-DE85-48D2-89EC-D08CA573B738}" destId="{1218327A-0096-4C97-AA15-2716CF2C0901}" srcOrd="0" destOrd="0" presId="urn:microsoft.com/office/officeart/2005/8/layout/hList1"/>
    <dgm:cxn modelId="{6D8A44B1-A7D3-4F26-BF8D-10154A7D0E26}" type="presOf" srcId="{1CD58F38-C73F-48DC-B8A0-D580D47F18A8}" destId="{6B5AF365-2DA7-4CB5-AE62-D9526B8B2D3D}" srcOrd="0" destOrd="0" presId="urn:microsoft.com/office/officeart/2005/8/layout/hList1"/>
    <dgm:cxn modelId="{05F96817-A0BD-493D-BCB0-5726D12ED5F8}" type="presParOf" srcId="{0380876C-FC6F-482C-AD05-5D0151061D6F}" destId="{C0B3306E-82E6-4592-A904-7A90B746A291}" srcOrd="0" destOrd="0" presId="urn:microsoft.com/office/officeart/2005/8/layout/hList1"/>
    <dgm:cxn modelId="{3CE96BE4-D062-42BB-8A58-C561C9820F84}" type="presParOf" srcId="{C0B3306E-82E6-4592-A904-7A90B746A291}" destId="{A55E220D-1DA2-4BB3-9678-2E680DB4829E}" srcOrd="0" destOrd="0" presId="urn:microsoft.com/office/officeart/2005/8/layout/hList1"/>
    <dgm:cxn modelId="{54D2F4D7-B3CA-45C8-8D36-2CE495E0F9B1}" type="presParOf" srcId="{C0B3306E-82E6-4592-A904-7A90B746A291}" destId="{EAC8891E-3287-46F9-8E06-88572AEE11C6}" srcOrd="1" destOrd="0" presId="urn:microsoft.com/office/officeart/2005/8/layout/hList1"/>
    <dgm:cxn modelId="{C048C5E6-9081-437F-BD70-84A753AE8289}" type="presParOf" srcId="{0380876C-FC6F-482C-AD05-5D0151061D6F}" destId="{BE3E3DB6-0146-4E57-B8A6-755FF07DCABF}" srcOrd="1" destOrd="0" presId="urn:microsoft.com/office/officeart/2005/8/layout/hList1"/>
    <dgm:cxn modelId="{9FA8BA03-1125-45FE-8E4A-E9EB7D624311}" type="presParOf" srcId="{0380876C-FC6F-482C-AD05-5D0151061D6F}" destId="{0D1D1167-2E41-4CA5-9B15-119B4E773EAC}" srcOrd="2" destOrd="0" presId="urn:microsoft.com/office/officeart/2005/8/layout/hList1"/>
    <dgm:cxn modelId="{ED7973DB-BD74-4955-9787-B0990E65B81F}" type="presParOf" srcId="{0D1D1167-2E41-4CA5-9B15-119B4E773EAC}" destId="{73237EA4-128F-409C-9F28-F5C0037FC8AA}" srcOrd="0" destOrd="0" presId="urn:microsoft.com/office/officeart/2005/8/layout/hList1"/>
    <dgm:cxn modelId="{6CFC6A13-65B4-4D7E-8BC2-61136377FA71}" type="presParOf" srcId="{0D1D1167-2E41-4CA5-9B15-119B4E773EAC}" destId="{1218327A-0096-4C97-AA15-2716CF2C0901}" srcOrd="1" destOrd="0" presId="urn:microsoft.com/office/officeart/2005/8/layout/hList1"/>
    <dgm:cxn modelId="{28C77520-E2E6-4929-9FE0-9CA2379575A3}" type="presParOf" srcId="{0380876C-FC6F-482C-AD05-5D0151061D6F}" destId="{B52AFDA0-A5FD-4A2D-927B-4B396C8B0146}" srcOrd="3" destOrd="0" presId="urn:microsoft.com/office/officeart/2005/8/layout/hList1"/>
    <dgm:cxn modelId="{CF892347-4694-43F5-9E1E-F8DAF4830ECC}" type="presParOf" srcId="{0380876C-FC6F-482C-AD05-5D0151061D6F}" destId="{264B758C-6462-406E-8567-FA93382CCC91}" srcOrd="4" destOrd="0" presId="urn:microsoft.com/office/officeart/2005/8/layout/hList1"/>
    <dgm:cxn modelId="{BA17BACA-21B0-48FB-8846-9BDF7F468660}" type="presParOf" srcId="{264B758C-6462-406E-8567-FA93382CCC91}" destId="{6B5AF365-2DA7-4CB5-AE62-D9526B8B2D3D}" srcOrd="0" destOrd="0" presId="urn:microsoft.com/office/officeart/2005/8/layout/hList1"/>
    <dgm:cxn modelId="{0A31EB13-EDB7-4FBE-A63F-6A09AAF948C8}" type="presParOf" srcId="{264B758C-6462-406E-8567-FA93382CCC91}" destId="{DA3CB408-5706-418B-96F2-3AC7768286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12248-1F47-41E0-A187-92DF1E9DFB3E}">
      <dsp:nvSpPr>
        <dsp:cNvPr id="0" name=""/>
        <dsp:cNvSpPr/>
      </dsp:nvSpPr>
      <dsp:spPr>
        <a:xfrm>
          <a:off x="0" y="209485"/>
          <a:ext cx="8470522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423FE-1FBF-427D-8EE9-A7917A35A6C6}">
      <dsp:nvSpPr>
        <dsp:cNvPr id="0" name=""/>
        <dsp:cNvSpPr/>
      </dsp:nvSpPr>
      <dsp:spPr>
        <a:xfrm>
          <a:off x="423526" y="32365"/>
          <a:ext cx="592936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4116" tIns="0" rIns="22411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1. Introduction </a:t>
          </a:r>
        </a:p>
      </dsp:txBody>
      <dsp:txXfrm>
        <a:off x="440819" y="49658"/>
        <a:ext cx="5894779" cy="319654"/>
      </dsp:txXfrm>
    </dsp:sp>
    <dsp:sp modelId="{1CF6D9EF-99B4-43C8-A2F6-517F6A46AE18}">
      <dsp:nvSpPr>
        <dsp:cNvPr id="0" name=""/>
        <dsp:cNvSpPr/>
      </dsp:nvSpPr>
      <dsp:spPr>
        <a:xfrm>
          <a:off x="0" y="753805"/>
          <a:ext cx="8470522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53511E-225E-45CF-A372-C71813712C63}">
      <dsp:nvSpPr>
        <dsp:cNvPr id="0" name=""/>
        <dsp:cNvSpPr/>
      </dsp:nvSpPr>
      <dsp:spPr>
        <a:xfrm>
          <a:off x="423526" y="576685"/>
          <a:ext cx="592936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4116" tIns="0" rIns="22411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2. Business </a:t>
          </a:r>
          <a:r>
            <a:rPr lang="en-US" sz="2000" b="1" kern="1200">
              <a:solidFill>
                <a:prstClr val="white"/>
              </a:solidFill>
              <a:latin typeface="Calibri Light"/>
              <a:ea typeface="+mn-ea"/>
              <a:cs typeface="+mn-cs"/>
            </a:rPr>
            <a:t>Objectives</a:t>
          </a:r>
          <a:r>
            <a:rPr lang="en-US" sz="2000" b="1" kern="1200"/>
            <a:t> </a:t>
          </a:r>
        </a:p>
      </dsp:txBody>
      <dsp:txXfrm>
        <a:off x="440819" y="593978"/>
        <a:ext cx="5894779" cy="319654"/>
      </dsp:txXfrm>
    </dsp:sp>
    <dsp:sp modelId="{32150A95-C4EB-4911-8A0F-06C8F362DC69}">
      <dsp:nvSpPr>
        <dsp:cNvPr id="0" name=""/>
        <dsp:cNvSpPr/>
      </dsp:nvSpPr>
      <dsp:spPr>
        <a:xfrm>
          <a:off x="0" y="1298125"/>
          <a:ext cx="8470522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11596-DC7E-4783-A3F6-D3D9FC68DDB6}">
      <dsp:nvSpPr>
        <dsp:cNvPr id="0" name=""/>
        <dsp:cNvSpPr/>
      </dsp:nvSpPr>
      <dsp:spPr>
        <a:xfrm>
          <a:off x="423526" y="1121005"/>
          <a:ext cx="592936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4116" tIns="0" rIns="22411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3. Data Exploration - Tableau Observations </a:t>
          </a:r>
        </a:p>
      </dsp:txBody>
      <dsp:txXfrm>
        <a:off x="440819" y="1138298"/>
        <a:ext cx="5894779" cy="319654"/>
      </dsp:txXfrm>
    </dsp:sp>
    <dsp:sp modelId="{48C18FE0-CF60-4181-ACAB-6FE011A84299}">
      <dsp:nvSpPr>
        <dsp:cNvPr id="0" name=""/>
        <dsp:cNvSpPr/>
      </dsp:nvSpPr>
      <dsp:spPr>
        <a:xfrm>
          <a:off x="0" y="1842445"/>
          <a:ext cx="8470522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3490F-4674-4079-BC54-30065E746957}">
      <dsp:nvSpPr>
        <dsp:cNvPr id="0" name=""/>
        <dsp:cNvSpPr/>
      </dsp:nvSpPr>
      <dsp:spPr>
        <a:xfrm>
          <a:off x="423526" y="1665325"/>
          <a:ext cx="592936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4116" tIns="0" rIns="22411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4. Data Manipulation</a:t>
          </a:r>
        </a:p>
      </dsp:txBody>
      <dsp:txXfrm>
        <a:off x="440819" y="1682618"/>
        <a:ext cx="5894779" cy="319654"/>
      </dsp:txXfrm>
    </dsp:sp>
    <dsp:sp modelId="{12D46014-AA3A-4A59-A062-9F0D9BF9B65A}">
      <dsp:nvSpPr>
        <dsp:cNvPr id="0" name=""/>
        <dsp:cNvSpPr/>
      </dsp:nvSpPr>
      <dsp:spPr>
        <a:xfrm>
          <a:off x="0" y="2386765"/>
          <a:ext cx="8470522" cy="2305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407" tIns="249936" rIns="65740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Association Rules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Logistic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Classification Trees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K-Nearest Neighbors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Random Forests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Evaluation of Models</a:t>
          </a:r>
        </a:p>
      </dsp:txBody>
      <dsp:txXfrm>
        <a:off x="0" y="2386765"/>
        <a:ext cx="8470522" cy="2305800"/>
      </dsp:txXfrm>
    </dsp:sp>
    <dsp:sp modelId="{878D81E2-3524-49AE-820C-613A06990B31}">
      <dsp:nvSpPr>
        <dsp:cNvPr id="0" name=""/>
        <dsp:cNvSpPr/>
      </dsp:nvSpPr>
      <dsp:spPr>
        <a:xfrm>
          <a:off x="423526" y="2209645"/>
          <a:ext cx="592936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4116" tIns="0" rIns="22411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5. Predictive Models</a:t>
          </a:r>
        </a:p>
      </dsp:txBody>
      <dsp:txXfrm>
        <a:off x="440819" y="2226938"/>
        <a:ext cx="5894779" cy="319654"/>
      </dsp:txXfrm>
    </dsp:sp>
    <dsp:sp modelId="{E07910E7-63AD-40B7-AB60-D84242770163}">
      <dsp:nvSpPr>
        <dsp:cNvPr id="0" name=""/>
        <dsp:cNvSpPr/>
      </dsp:nvSpPr>
      <dsp:spPr>
        <a:xfrm>
          <a:off x="0" y="4934485"/>
          <a:ext cx="8470522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87303-DD6B-4D47-BAF2-BACDA14C9F6A}">
      <dsp:nvSpPr>
        <dsp:cNvPr id="0" name=""/>
        <dsp:cNvSpPr/>
      </dsp:nvSpPr>
      <dsp:spPr>
        <a:xfrm>
          <a:off x="423526" y="4757365"/>
          <a:ext cx="592936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4116" tIns="0" rIns="224116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6. Recommendations </a:t>
          </a:r>
        </a:p>
      </dsp:txBody>
      <dsp:txXfrm>
        <a:off x="440819" y="4774658"/>
        <a:ext cx="5894779" cy="319654"/>
      </dsp:txXfrm>
    </dsp:sp>
    <dsp:sp modelId="{C2994F80-0DF6-49A4-9144-CB2AD4EC29FB}">
      <dsp:nvSpPr>
        <dsp:cNvPr id="0" name=""/>
        <dsp:cNvSpPr/>
      </dsp:nvSpPr>
      <dsp:spPr>
        <a:xfrm>
          <a:off x="0" y="5478805"/>
          <a:ext cx="8470522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72384-C011-4392-92BC-72C8E65E79BF}">
      <dsp:nvSpPr>
        <dsp:cNvPr id="0" name=""/>
        <dsp:cNvSpPr/>
      </dsp:nvSpPr>
      <dsp:spPr>
        <a:xfrm>
          <a:off x="423526" y="5301685"/>
          <a:ext cx="592936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4116" tIns="0" rIns="22411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7. Conclusion </a:t>
          </a:r>
        </a:p>
      </dsp:txBody>
      <dsp:txXfrm>
        <a:off x="440819" y="5318978"/>
        <a:ext cx="5894779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0A240-A3DF-46B6-BC33-0F97BDEAB2B3}">
      <dsp:nvSpPr>
        <dsp:cNvPr id="0" name=""/>
        <dsp:cNvSpPr/>
      </dsp:nvSpPr>
      <dsp:spPr>
        <a:xfrm>
          <a:off x="1378" y="0"/>
          <a:ext cx="2688719" cy="720513"/>
        </a:xfrm>
        <a:prstGeom prst="homePlat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Association Rules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1378" y="0"/>
        <a:ext cx="2508591" cy="720513"/>
      </dsp:txXfrm>
    </dsp:sp>
    <dsp:sp modelId="{E69E0042-37BB-47C6-A199-1D5F0D22B4BD}">
      <dsp:nvSpPr>
        <dsp:cNvPr id="0" name=""/>
        <dsp:cNvSpPr/>
      </dsp:nvSpPr>
      <dsp:spPr>
        <a:xfrm>
          <a:off x="2152354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latin typeface="+mj-lt"/>
            </a:rPr>
            <a:t>Logistic Regression </a:t>
          </a:r>
          <a:endParaRPr lang="en-US" sz="1800" b="1" kern="1200">
            <a:latin typeface="+mj-lt"/>
          </a:endParaRPr>
        </a:p>
      </dsp:txBody>
      <dsp:txXfrm>
        <a:off x="2512611" y="0"/>
        <a:ext cx="1968206" cy="720513"/>
      </dsp:txXfrm>
    </dsp:sp>
    <dsp:sp modelId="{FB4F2958-9753-4BF4-B19C-E126DA682F44}">
      <dsp:nvSpPr>
        <dsp:cNvPr id="0" name=""/>
        <dsp:cNvSpPr/>
      </dsp:nvSpPr>
      <dsp:spPr>
        <a:xfrm>
          <a:off x="4303330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>
              <a:latin typeface="+mj-lt"/>
            </a:rPr>
            <a:t>Classification Trees </a:t>
          </a:r>
        </a:p>
      </dsp:txBody>
      <dsp:txXfrm>
        <a:off x="4663587" y="0"/>
        <a:ext cx="1968206" cy="720513"/>
      </dsp:txXfrm>
    </dsp:sp>
    <dsp:sp modelId="{D2CBF487-C084-459F-8017-0518038AA1B9}">
      <dsp:nvSpPr>
        <dsp:cNvPr id="0" name=""/>
        <dsp:cNvSpPr/>
      </dsp:nvSpPr>
      <dsp:spPr>
        <a:xfrm>
          <a:off x="6524019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latin typeface="+mj-lt"/>
            </a:rPr>
            <a:t>K-Nearest Neighbors </a:t>
          </a:r>
          <a:endParaRPr lang="en-US" sz="1800" b="1" kern="1200">
            <a:latin typeface="+mj-lt"/>
          </a:endParaRPr>
        </a:p>
      </dsp:txBody>
      <dsp:txXfrm>
        <a:off x="6884276" y="0"/>
        <a:ext cx="1968206" cy="720513"/>
      </dsp:txXfrm>
    </dsp:sp>
    <dsp:sp modelId="{EC4CA458-9705-409B-B7C8-397C5D780FBE}">
      <dsp:nvSpPr>
        <dsp:cNvPr id="0" name=""/>
        <dsp:cNvSpPr/>
      </dsp:nvSpPr>
      <dsp:spPr>
        <a:xfrm>
          <a:off x="8606660" y="0"/>
          <a:ext cx="2688719" cy="720513"/>
        </a:xfrm>
        <a:prstGeom prst="chevron">
          <a:avLst/>
        </a:prstGeom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8966917" y="0"/>
        <a:ext cx="1968206" cy="720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0A240-A3DF-46B6-BC33-0F97BDEAB2B3}">
      <dsp:nvSpPr>
        <dsp:cNvPr id="0" name=""/>
        <dsp:cNvSpPr/>
      </dsp:nvSpPr>
      <dsp:spPr>
        <a:xfrm>
          <a:off x="1378" y="0"/>
          <a:ext cx="2688719" cy="720513"/>
        </a:xfrm>
        <a:prstGeom prst="homePlate">
          <a:avLst/>
        </a:prstGeom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+mn-ea"/>
              <a:cs typeface="+mn-cs"/>
            </a:rPr>
            <a:t>Association Rules </a:t>
          </a:r>
          <a:endParaRPr lang="en-US" sz="1800" b="1" kern="1200">
            <a:solidFill>
              <a:prstClr val="white"/>
            </a:solidFill>
            <a:latin typeface="+mj-lt"/>
            <a:ea typeface="+mn-ea"/>
            <a:cs typeface="+mn-cs"/>
          </a:endParaRPr>
        </a:p>
      </dsp:txBody>
      <dsp:txXfrm>
        <a:off x="1378" y="0"/>
        <a:ext cx="2508591" cy="720513"/>
      </dsp:txXfrm>
    </dsp:sp>
    <dsp:sp modelId="{E69E0042-37BB-47C6-A199-1D5F0D22B4BD}">
      <dsp:nvSpPr>
        <dsp:cNvPr id="0" name=""/>
        <dsp:cNvSpPr/>
      </dsp:nvSpPr>
      <dsp:spPr>
        <a:xfrm>
          <a:off x="2152354" y="0"/>
          <a:ext cx="2688719" cy="720513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Logistic Regression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2512611" y="0"/>
        <a:ext cx="1968206" cy="720513"/>
      </dsp:txXfrm>
    </dsp:sp>
    <dsp:sp modelId="{FB4F2958-9753-4BF4-B19C-E126DA682F44}">
      <dsp:nvSpPr>
        <dsp:cNvPr id="0" name=""/>
        <dsp:cNvSpPr/>
      </dsp:nvSpPr>
      <dsp:spPr>
        <a:xfrm>
          <a:off x="4303330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>
              <a:latin typeface="+mj-lt"/>
            </a:rPr>
            <a:t>Classification Trees </a:t>
          </a:r>
        </a:p>
      </dsp:txBody>
      <dsp:txXfrm>
        <a:off x="4663587" y="0"/>
        <a:ext cx="1968206" cy="720513"/>
      </dsp:txXfrm>
    </dsp:sp>
    <dsp:sp modelId="{D2CBF487-C084-459F-8017-0518038AA1B9}">
      <dsp:nvSpPr>
        <dsp:cNvPr id="0" name=""/>
        <dsp:cNvSpPr/>
      </dsp:nvSpPr>
      <dsp:spPr>
        <a:xfrm>
          <a:off x="6524019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latin typeface="+mj-lt"/>
            </a:rPr>
            <a:t>K-Nearest Neighbors </a:t>
          </a:r>
          <a:endParaRPr lang="en-US" sz="1800" b="1" kern="1200">
            <a:latin typeface="+mj-lt"/>
          </a:endParaRPr>
        </a:p>
      </dsp:txBody>
      <dsp:txXfrm>
        <a:off x="6884276" y="0"/>
        <a:ext cx="1968206" cy="720513"/>
      </dsp:txXfrm>
    </dsp:sp>
    <dsp:sp modelId="{EC4CA458-9705-409B-B7C8-397C5D780FBE}">
      <dsp:nvSpPr>
        <dsp:cNvPr id="0" name=""/>
        <dsp:cNvSpPr/>
      </dsp:nvSpPr>
      <dsp:spPr>
        <a:xfrm>
          <a:off x="8606660" y="0"/>
          <a:ext cx="2688719" cy="720513"/>
        </a:xfrm>
        <a:prstGeom prst="chevron">
          <a:avLst/>
        </a:prstGeom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8966917" y="0"/>
        <a:ext cx="1968206" cy="7205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0A240-A3DF-46B6-BC33-0F97BDEAB2B3}">
      <dsp:nvSpPr>
        <dsp:cNvPr id="0" name=""/>
        <dsp:cNvSpPr/>
      </dsp:nvSpPr>
      <dsp:spPr>
        <a:xfrm>
          <a:off x="1378" y="0"/>
          <a:ext cx="2688719" cy="720513"/>
        </a:xfrm>
        <a:prstGeom prst="homePlate">
          <a:avLst/>
        </a:prstGeom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+mn-ea"/>
              <a:cs typeface="+mn-cs"/>
            </a:rPr>
            <a:t>Association</a:t>
          </a: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 Rules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1378" y="0"/>
        <a:ext cx="2508591" cy="720513"/>
      </dsp:txXfrm>
    </dsp:sp>
    <dsp:sp modelId="{E69E0042-37BB-47C6-A199-1D5F0D22B4BD}">
      <dsp:nvSpPr>
        <dsp:cNvPr id="0" name=""/>
        <dsp:cNvSpPr/>
      </dsp:nvSpPr>
      <dsp:spPr>
        <a:xfrm>
          <a:off x="2152354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latin typeface="+mj-lt"/>
            </a:rPr>
            <a:t>Logistic Regression </a:t>
          </a:r>
          <a:endParaRPr lang="en-US" sz="1800" b="1" kern="1200">
            <a:latin typeface="+mj-lt"/>
          </a:endParaRPr>
        </a:p>
      </dsp:txBody>
      <dsp:txXfrm>
        <a:off x="2512611" y="0"/>
        <a:ext cx="1968206" cy="720513"/>
      </dsp:txXfrm>
    </dsp:sp>
    <dsp:sp modelId="{FB4F2958-9753-4BF4-B19C-E126DA682F44}">
      <dsp:nvSpPr>
        <dsp:cNvPr id="0" name=""/>
        <dsp:cNvSpPr/>
      </dsp:nvSpPr>
      <dsp:spPr>
        <a:xfrm>
          <a:off x="4303330" y="0"/>
          <a:ext cx="2688719" cy="720513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Classification Trees </a:t>
          </a:r>
        </a:p>
      </dsp:txBody>
      <dsp:txXfrm>
        <a:off x="4663587" y="0"/>
        <a:ext cx="1968206" cy="720513"/>
      </dsp:txXfrm>
    </dsp:sp>
    <dsp:sp modelId="{D2CBF487-C084-459F-8017-0518038AA1B9}">
      <dsp:nvSpPr>
        <dsp:cNvPr id="0" name=""/>
        <dsp:cNvSpPr/>
      </dsp:nvSpPr>
      <dsp:spPr>
        <a:xfrm>
          <a:off x="6524019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latin typeface="+mj-lt"/>
            </a:rPr>
            <a:t>K-Nearest Neighbors </a:t>
          </a:r>
          <a:endParaRPr lang="en-US" sz="1800" b="1" kern="1200">
            <a:latin typeface="+mj-lt"/>
          </a:endParaRPr>
        </a:p>
      </dsp:txBody>
      <dsp:txXfrm>
        <a:off x="6884276" y="0"/>
        <a:ext cx="1968206" cy="720513"/>
      </dsp:txXfrm>
    </dsp:sp>
    <dsp:sp modelId="{EC4CA458-9705-409B-B7C8-397C5D780FBE}">
      <dsp:nvSpPr>
        <dsp:cNvPr id="0" name=""/>
        <dsp:cNvSpPr/>
      </dsp:nvSpPr>
      <dsp:spPr>
        <a:xfrm>
          <a:off x="8606660" y="0"/>
          <a:ext cx="2688719" cy="720513"/>
        </a:xfrm>
        <a:prstGeom prst="chevron">
          <a:avLst/>
        </a:prstGeom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8966917" y="0"/>
        <a:ext cx="1968206" cy="7205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0A240-A3DF-46B6-BC33-0F97BDEAB2B3}">
      <dsp:nvSpPr>
        <dsp:cNvPr id="0" name=""/>
        <dsp:cNvSpPr/>
      </dsp:nvSpPr>
      <dsp:spPr>
        <a:xfrm>
          <a:off x="1378" y="0"/>
          <a:ext cx="2688719" cy="720513"/>
        </a:xfrm>
        <a:prstGeom prst="homePlate">
          <a:avLst/>
        </a:prstGeom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+mj-ea"/>
              <a:cs typeface="+mn-cs"/>
            </a:rPr>
            <a:t>Association</a:t>
          </a:r>
          <a:r>
            <a:rPr lang="en-US" altLang="zh-TW" sz="1800" b="1" kern="1200">
              <a:solidFill>
                <a:prstClr val="white"/>
              </a:solidFill>
              <a:latin typeface="+mj-lt"/>
              <a:ea typeface="+mj-ea"/>
              <a:cs typeface="Segoe UI" panose="020B0502040204020203" pitchFamily="34" charset="0"/>
            </a:rPr>
            <a:t> Rules </a:t>
          </a:r>
          <a:endParaRPr lang="en-US" sz="1800" b="1" kern="1200">
            <a:solidFill>
              <a:prstClr val="white"/>
            </a:solidFill>
            <a:latin typeface="+mj-lt"/>
            <a:ea typeface="+mj-ea"/>
            <a:cs typeface="Segoe UI" panose="020B0502040204020203" pitchFamily="34" charset="0"/>
          </a:endParaRPr>
        </a:p>
      </dsp:txBody>
      <dsp:txXfrm>
        <a:off x="1378" y="0"/>
        <a:ext cx="2508591" cy="720513"/>
      </dsp:txXfrm>
    </dsp:sp>
    <dsp:sp modelId="{E69E0042-37BB-47C6-A199-1D5F0D22B4BD}">
      <dsp:nvSpPr>
        <dsp:cNvPr id="0" name=""/>
        <dsp:cNvSpPr/>
      </dsp:nvSpPr>
      <dsp:spPr>
        <a:xfrm>
          <a:off x="2152354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latin typeface="+mj-lt"/>
            </a:rPr>
            <a:t>Logistic Regression </a:t>
          </a:r>
          <a:endParaRPr lang="en-US" sz="1800" b="1" kern="1200">
            <a:latin typeface="+mj-lt"/>
          </a:endParaRPr>
        </a:p>
      </dsp:txBody>
      <dsp:txXfrm>
        <a:off x="2512611" y="0"/>
        <a:ext cx="1968206" cy="720513"/>
      </dsp:txXfrm>
    </dsp:sp>
    <dsp:sp modelId="{FB4F2958-9753-4BF4-B19C-E126DA682F44}">
      <dsp:nvSpPr>
        <dsp:cNvPr id="0" name=""/>
        <dsp:cNvSpPr/>
      </dsp:nvSpPr>
      <dsp:spPr>
        <a:xfrm>
          <a:off x="4303330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>
              <a:latin typeface="+mj-lt"/>
            </a:rPr>
            <a:t>Classification Trees </a:t>
          </a:r>
        </a:p>
      </dsp:txBody>
      <dsp:txXfrm>
        <a:off x="4663587" y="0"/>
        <a:ext cx="1968206" cy="720513"/>
      </dsp:txXfrm>
    </dsp:sp>
    <dsp:sp modelId="{D2CBF487-C084-459F-8017-0518038AA1B9}">
      <dsp:nvSpPr>
        <dsp:cNvPr id="0" name=""/>
        <dsp:cNvSpPr/>
      </dsp:nvSpPr>
      <dsp:spPr>
        <a:xfrm>
          <a:off x="6524019" y="0"/>
          <a:ext cx="2688719" cy="720513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K-Nearest Neighbors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6884276" y="0"/>
        <a:ext cx="1968206" cy="720513"/>
      </dsp:txXfrm>
    </dsp:sp>
    <dsp:sp modelId="{EC4CA458-9705-409B-B7C8-397C5D780FBE}">
      <dsp:nvSpPr>
        <dsp:cNvPr id="0" name=""/>
        <dsp:cNvSpPr/>
      </dsp:nvSpPr>
      <dsp:spPr>
        <a:xfrm>
          <a:off x="8606660" y="0"/>
          <a:ext cx="2688719" cy="720513"/>
        </a:xfrm>
        <a:prstGeom prst="chevron">
          <a:avLst/>
        </a:prstGeom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8966917" y="0"/>
        <a:ext cx="1968206" cy="7205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0A240-A3DF-46B6-BC33-0F97BDEAB2B3}">
      <dsp:nvSpPr>
        <dsp:cNvPr id="0" name=""/>
        <dsp:cNvSpPr/>
      </dsp:nvSpPr>
      <dsp:spPr>
        <a:xfrm>
          <a:off x="1378" y="0"/>
          <a:ext cx="2688719" cy="720513"/>
        </a:xfrm>
        <a:prstGeom prst="homePlate">
          <a:avLst/>
        </a:prstGeom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Association Rules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1378" y="0"/>
        <a:ext cx="2508591" cy="720513"/>
      </dsp:txXfrm>
    </dsp:sp>
    <dsp:sp modelId="{E69E0042-37BB-47C6-A199-1D5F0D22B4BD}">
      <dsp:nvSpPr>
        <dsp:cNvPr id="0" name=""/>
        <dsp:cNvSpPr/>
      </dsp:nvSpPr>
      <dsp:spPr>
        <a:xfrm>
          <a:off x="2152354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latin typeface="+mj-lt"/>
            </a:rPr>
            <a:t>Logistic Regression </a:t>
          </a:r>
          <a:endParaRPr lang="en-US" sz="1800" b="1" kern="1200">
            <a:latin typeface="+mj-lt"/>
          </a:endParaRPr>
        </a:p>
      </dsp:txBody>
      <dsp:txXfrm>
        <a:off x="2512611" y="0"/>
        <a:ext cx="1968206" cy="720513"/>
      </dsp:txXfrm>
    </dsp:sp>
    <dsp:sp modelId="{FB4F2958-9753-4BF4-B19C-E126DA682F44}">
      <dsp:nvSpPr>
        <dsp:cNvPr id="0" name=""/>
        <dsp:cNvSpPr/>
      </dsp:nvSpPr>
      <dsp:spPr>
        <a:xfrm>
          <a:off x="4303330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>
              <a:latin typeface="+mj-lt"/>
            </a:rPr>
            <a:t>Classification Trees </a:t>
          </a:r>
        </a:p>
      </dsp:txBody>
      <dsp:txXfrm>
        <a:off x="4663587" y="0"/>
        <a:ext cx="1968206" cy="720513"/>
      </dsp:txXfrm>
    </dsp:sp>
    <dsp:sp modelId="{D2CBF487-C084-459F-8017-0518038AA1B9}">
      <dsp:nvSpPr>
        <dsp:cNvPr id="0" name=""/>
        <dsp:cNvSpPr/>
      </dsp:nvSpPr>
      <dsp:spPr>
        <a:xfrm>
          <a:off x="6524019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latin typeface="+mj-lt"/>
            </a:rPr>
            <a:t>K-Nearest Neighbors </a:t>
          </a:r>
          <a:endParaRPr lang="en-US" sz="1800" b="1" kern="1200">
            <a:latin typeface="+mj-lt"/>
          </a:endParaRPr>
        </a:p>
      </dsp:txBody>
      <dsp:txXfrm>
        <a:off x="6884276" y="0"/>
        <a:ext cx="1968206" cy="720513"/>
      </dsp:txXfrm>
    </dsp:sp>
    <dsp:sp modelId="{EC4CA458-9705-409B-B7C8-397C5D780FBE}">
      <dsp:nvSpPr>
        <dsp:cNvPr id="0" name=""/>
        <dsp:cNvSpPr/>
      </dsp:nvSpPr>
      <dsp:spPr>
        <a:xfrm>
          <a:off x="8606660" y="0"/>
          <a:ext cx="2688719" cy="720513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 1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8966917" y="0"/>
        <a:ext cx="1968206" cy="7205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0A240-A3DF-46B6-BC33-0F97BDEAB2B3}">
      <dsp:nvSpPr>
        <dsp:cNvPr id="0" name=""/>
        <dsp:cNvSpPr/>
      </dsp:nvSpPr>
      <dsp:spPr>
        <a:xfrm>
          <a:off x="1378" y="0"/>
          <a:ext cx="2688719" cy="720513"/>
        </a:xfrm>
        <a:prstGeom prst="homePlate">
          <a:avLst/>
        </a:prstGeom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Association Rules </a:t>
          </a:r>
          <a:endParaRPr lang="en-US" sz="18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1378" y="0"/>
        <a:ext cx="2508591" cy="720513"/>
      </dsp:txXfrm>
    </dsp:sp>
    <dsp:sp modelId="{E69E0042-37BB-47C6-A199-1D5F0D22B4BD}">
      <dsp:nvSpPr>
        <dsp:cNvPr id="0" name=""/>
        <dsp:cNvSpPr/>
      </dsp:nvSpPr>
      <dsp:spPr>
        <a:xfrm>
          <a:off x="2152354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TW" sz="1800" b="1" kern="1200">
              <a:latin typeface="+mj-lt"/>
            </a:rPr>
            <a:t>Logistic Regression </a:t>
          </a:r>
          <a:endParaRPr lang="en-US" sz="1800" b="1" kern="1200">
            <a:latin typeface="+mj-lt"/>
          </a:endParaRPr>
        </a:p>
      </dsp:txBody>
      <dsp:txXfrm>
        <a:off x="2512611" y="0"/>
        <a:ext cx="1968206" cy="720513"/>
      </dsp:txXfrm>
    </dsp:sp>
    <dsp:sp modelId="{FB4F2958-9753-4BF4-B19C-E126DA682F44}">
      <dsp:nvSpPr>
        <dsp:cNvPr id="0" name=""/>
        <dsp:cNvSpPr/>
      </dsp:nvSpPr>
      <dsp:spPr>
        <a:xfrm>
          <a:off x="4303330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>
              <a:latin typeface="+mj-lt"/>
            </a:rPr>
            <a:t>Classification Trees </a:t>
          </a:r>
        </a:p>
      </dsp:txBody>
      <dsp:txXfrm>
        <a:off x="4663587" y="0"/>
        <a:ext cx="1968206" cy="720513"/>
      </dsp:txXfrm>
    </dsp:sp>
    <dsp:sp modelId="{D2CBF487-C084-459F-8017-0518038AA1B9}">
      <dsp:nvSpPr>
        <dsp:cNvPr id="0" name=""/>
        <dsp:cNvSpPr/>
      </dsp:nvSpPr>
      <dsp:spPr>
        <a:xfrm>
          <a:off x="6524019" y="0"/>
          <a:ext cx="2688719" cy="72051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latin typeface="+mj-lt"/>
            </a:rPr>
            <a:t>K-Nearest Neighbors </a:t>
          </a:r>
          <a:endParaRPr lang="en-US" sz="1800" b="1" kern="1200">
            <a:latin typeface="+mj-lt"/>
          </a:endParaRPr>
        </a:p>
      </dsp:txBody>
      <dsp:txXfrm>
        <a:off x="6884276" y="0"/>
        <a:ext cx="1968206" cy="720513"/>
      </dsp:txXfrm>
    </dsp:sp>
    <dsp:sp modelId="{EC4CA458-9705-409B-B7C8-397C5D780FBE}">
      <dsp:nvSpPr>
        <dsp:cNvPr id="0" name=""/>
        <dsp:cNvSpPr/>
      </dsp:nvSpPr>
      <dsp:spPr>
        <a:xfrm>
          <a:off x="8606660" y="0"/>
          <a:ext cx="2688719" cy="720513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>
              <a:solidFill>
                <a:prstClr val="white"/>
              </a:solidFill>
              <a:latin typeface="+mj-lt"/>
              <a:ea typeface="微软雅黑"/>
              <a:cs typeface="Segoe UI" panose="020B0502040204020203" pitchFamily="34" charset="0"/>
            </a:rPr>
            <a:t>Random Forests 2</a:t>
          </a:r>
          <a:endParaRPr lang="en-US" sz="1600" b="1" kern="1200">
            <a:solidFill>
              <a:prstClr val="white"/>
            </a:solidFill>
            <a:latin typeface="+mj-lt"/>
            <a:ea typeface="微软雅黑"/>
            <a:cs typeface="Segoe UI" panose="020B0502040204020203" pitchFamily="34" charset="0"/>
          </a:endParaRPr>
        </a:p>
      </dsp:txBody>
      <dsp:txXfrm>
        <a:off x="8966917" y="0"/>
        <a:ext cx="1968206" cy="7205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E220D-1DA2-4BB3-9678-2E680DB4829E}">
      <dsp:nvSpPr>
        <dsp:cNvPr id="0" name=""/>
        <dsp:cNvSpPr/>
      </dsp:nvSpPr>
      <dsp:spPr>
        <a:xfrm>
          <a:off x="3229" y="5475"/>
          <a:ext cx="3148521" cy="7547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All models</a:t>
          </a:r>
          <a:endParaRPr lang="en-US" sz="1800" kern="1200">
            <a:solidFill>
              <a:schemeClr val="bg1"/>
            </a:solidFill>
          </a:endParaRPr>
        </a:p>
      </dsp:txBody>
      <dsp:txXfrm>
        <a:off x="3229" y="5475"/>
        <a:ext cx="3148521" cy="754731"/>
      </dsp:txXfrm>
    </dsp:sp>
    <dsp:sp modelId="{EAC8891E-3287-46F9-8E06-88572AEE11C6}">
      <dsp:nvSpPr>
        <dsp:cNvPr id="0" name=""/>
        <dsp:cNvSpPr/>
      </dsp:nvSpPr>
      <dsp:spPr>
        <a:xfrm>
          <a:off x="0" y="765682"/>
          <a:ext cx="3148521" cy="192149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Deposit type</a:t>
          </a:r>
          <a:r>
            <a:rPr lang="en-US" sz="1800" b="0" kern="1200">
              <a:latin typeface="Calibri" panose="020F0502020204030204" pitchFamily="34" charset="0"/>
              <a:ea typeface="Times New Roman" panose="02020603050405020304" pitchFamily="18" charset="0"/>
            </a:rPr>
            <a:t> </a:t>
          </a:r>
          <a:endParaRPr lang="en-US" sz="1800" b="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>
              <a:latin typeface="Calibri" panose="020F0502020204030204" pitchFamily="34" charset="0"/>
              <a:ea typeface="Times New Roman" panose="02020603050405020304" pitchFamily="18" charset="0"/>
            </a:rPr>
            <a:t>Number of previous bookings cancelled</a:t>
          </a:r>
          <a:endParaRPr lang="en-US" sz="1800" b="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 panose="020F0502020204030204" pitchFamily="34" charset="0"/>
              <a:ea typeface="Times New Roman" panose="02020603050405020304" pitchFamily="18" charset="0"/>
            </a:rPr>
            <a:t>Room </a:t>
          </a:r>
          <a:r>
            <a:rPr lang="en-US" sz="1800" kern="12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type</a:t>
          </a:r>
          <a:r>
            <a:rPr lang="en-US" sz="1800" kern="1200">
              <a:latin typeface="Calibri" panose="020F0502020204030204" pitchFamily="34" charset="0"/>
              <a:ea typeface="Times New Roman" panose="02020603050405020304" pitchFamily="18" charset="0"/>
            </a:rPr>
            <a:t> </a:t>
          </a:r>
          <a:r>
            <a:rPr lang="en-US" sz="1800" kern="12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difference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Lead time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Total special requests</a:t>
          </a:r>
          <a:r>
            <a:rPr lang="en-US" sz="1700" kern="12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 </a:t>
          </a:r>
          <a:endParaRPr lang="en-US" sz="1700" kern="1200"/>
        </a:p>
      </dsp:txBody>
      <dsp:txXfrm>
        <a:off x="0" y="765682"/>
        <a:ext cx="3148521" cy="1921499"/>
      </dsp:txXfrm>
    </dsp:sp>
    <dsp:sp modelId="{73237EA4-128F-409C-9F28-F5C0037FC8AA}">
      <dsp:nvSpPr>
        <dsp:cNvPr id="0" name=""/>
        <dsp:cNvSpPr/>
      </dsp:nvSpPr>
      <dsp:spPr>
        <a:xfrm>
          <a:off x="3592543" y="5475"/>
          <a:ext cx="3148521" cy="7547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  <a:latin typeface="Calibri" panose="020F0502020204030204" pitchFamily="34" charset="0"/>
            </a:rPr>
            <a:t>Association Rules</a:t>
          </a:r>
          <a:endParaRPr lang="en-US" sz="1800" kern="1200">
            <a:solidFill>
              <a:schemeClr val="bg1"/>
            </a:solidFill>
          </a:endParaRPr>
        </a:p>
      </dsp:txBody>
      <dsp:txXfrm>
        <a:off x="3592543" y="5475"/>
        <a:ext cx="3148521" cy="754731"/>
      </dsp:txXfrm>
    </dsp:sp>
    <dsp:sp modelId="{1218327A-0096-4C97-AA15-2716CF2C0901}">
      <dsp:nvSpPr>
        <dsp:cNvPr id="0" name=""/>
        <dsp:cNvSpPr/>
      </dsp:nvSpPr>
      <dsp:spPr>
        <a:xfrm>
          <a:off x="3592543" y="760206"/>
          <a:ext cx="3148521" cy="192149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Times New Roman" panose="02020603050405020304" pitchFamily="18" charset="0"/>
              <a:cs typeface="+mn-cs"/>
            </a:rPr>
            <a:t>Similarity</a:t>
          </a:r>
          <a:r>
            <a:rPr lang="en-US" sz="1800" kern="120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Times New Roman" panose="02020603050405020304" pitchFamily="18" charset="0"/>
              <a:cs typeface="+mn-cs"/>
            </a:rPr>
            <a:t>: number of previous bookings not canceled and deposit type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Times New Roman" panose="02020603050405020304" pitchFamily="18" charset="0"/>
              <a:cs typeface="+mn-cs"/>
            </a:rPr>
            <a:t>Difference</a:t>
          </a:r>
          <a:r>
            <a:rPr lang="en-US" sz="1800" kern="1200">
              <a:solidFill>
                <a:srgbClr val="32363F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Times New Roman" panose="02020603050405020304" pitchFamily="18" charset="0"/>
              <a:cs typeface="+mn-cs"/>
            </a:rPr>
            <a:t>: customer type and number of babies </a:t>
          </a:r>
        </a:p>
      </dsp:txBody>
      <dsp:txXfrm>
        <a:off x="3592543" y="760206"/>
        <a:ext cx="3148521" cy="1921499"/>
      </dsp:txXfrm>
    </dsp:sp>
    <dsp:sp modelId="{6B5AF365-2DA7-4CB5-AE62-D9526B8B2D3D}">
      <dsp:nvSpPr>
        <dsp:cNvPr id="0" name=""/>
        <dsp:cNvSpPr/>
      </dsp:nvSpPr>
      <dsp:spPr>
        <a:xfrm>
          <a:off x="7181857" y="5475"/>
          <a:ext cx="3148521" cy="754731"/>
        </a:xfrm>
        <a:prstGeom prst="rect">
          <a:avLst/>
        </a:prstGeom>
        <a:solidFill>
          <a:srgbClr val="1891A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1891A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j-lt"/>
            </a:rPr>
            <a:t>Random Forests  &amp;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j-lt"/>
            </a:rPr>
            <a:t>Logistic Regression</a:t>
          </a:r>
        </a:p>
      </dsp:txBody>
      <dsp:txXfrm>
        <a:off x="7181857" y="5475"/>
        <a:ext cx="3148521" cy="754731"/>
      </dsp:txXfrm>
    </dsp:sp>
    <dsp:sp modelId="{DA3CB408-5706-418B-96F2-3AC776828681}">
      <dsp:nvSpPr>
        <dsp:cNvPr id="0" name=""/>
        <dsp:cNvSpPr/>
      </dsp:nvSpPr>
      <dsp:spPr>
        <a:xfrm>
          <a:off x="7181857" y="760206"/>
          <a:ext cx="3148521" cy="192149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Arrival date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effectLst/>
              <a:latin typeface="Calibri" panose="020F0502020204030204" pitchFamily="34" charset="0"/>
              <a:ea typeface="Times New Roman" panose="02020603050405020304" pitchFamily="18" charset="0"/>
            </a:rPr>
            <a:t>Average daily rate</a:t>
          </a:r>
          <a:endParaRPr lang="en-US" sz="1800" kern="1200"/>
        </a:p>
      </dsp:txBody>
      <dsp:txXfrm>
        <a:off x="7181857" y="760206"/>
        <a:ext cx="3148521" cy="1921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72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40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6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3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4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5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25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8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2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4.png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chart" Target="../charts/chart1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20.png"/><Relationship Id="rId4" Type="http://schemas.openxmlformats.org/officeDocument/2006/relationships/diagramData" Target="../diagrams/data3.xml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4.xml"/><Relationship Id="rId11" Type="http://schemas.openxmlformats.org/officeDocument/2006/relationships/image" Target="../media/image20.png"/><Relationship Id="rId5" Type="http://schemas.openxmlformats.org/officeDocument/2006/relationships/diagramData" Target="../diagrams/data4.xml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5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20.png"/><Relationship Id="rId4" Type="http://schemas.openxmlformats.org/officeDocument/2006/relationships/diagramData" Target="../diagrams/data5.xml"/><Relationship Id="rId9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Layout" Target="../diagrams/layout6.xml"/><Relationship Id="rId11" Type="http://schemas.openxmlformats.org/officeDocument/2006/relationships/image" Target="../media/image20.png"/><Relationship Id="rId5" Type="http://schemas.openxmlformats.org/officeDocument/2006/relationships/diagramData" Target="../diagrams/data6.xml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diagramDrawing" Target="../diagrams/drawing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slideLayout" Target="../slideLayouts/slideLayout6.xml"/><Relationship Id="rId7" Type="http://schemas.openxmlformats.org/officeDocument/2006/relationships/diagramLayout" Target="../diagrams/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Data" Target="../diagrams/data7.xml"/><Relationship Id="rId11" Type="http://schemas.openxmlformats.org/officeDocument/2006/relationships/image" Target="../media/image20.png"/><Relationship Id="rId5" Type="http://schemas.openxmlformats.org/officeDocument/2006/relationships/image" Target="../media/image28.png"/><Relationship Id="rId10" Type="http://schemas.microsoft.com/office/2007/relationships/diagramDrawing" Target="../diagrams/drawing7.xml"/><Relationship Id="rId4" Type="http://schemas.openxmlformats.org/officeDocument/2006/relationships/image" Target="../media/image27.png"/><Relationship Id="rId9" Type="http://schemas.openxmlformats.org/officeDocument/2006/relationships/diagramColors" Target="../diagrams/colors7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4.png"/><Relationship Id="rId4" Type="http://schemas.openxmlformats.org/officeDocument/2006/relationships/image" Target="../media/image3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4.png"/><Relationship Id="rId4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diagramLayout" Target="../diagrams/layout1.xml"/><Relationship Id="rId11" Type="http://schemas.openxmlformats.org/officeDocument/2006/relationships/image" Target="../media/image2.png"/><Relationship Id="rId5" Type="http://schemas.openxmlformats.org/officeDocument/2006/relationships/diagramData" Target="../diagrams/data1.xml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0124" y="1459684"/>
            <a:ext cx="4986338" cy="2753453"/>
          </a:xfrm>
        </p:spPr>
        <p:txBody>
          <a:bodyPr>
            <a:normAutofit/>
          </a:bodyPr>
          <a:lstStyle/>
          <a:p>
            <a:r>
              <a:rPr lang="en-US" altLang="zh-TW"/>
              <a:t>Predicting Hotel Booking Cancellations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0124" y="4474594"/>
            <a:ext cx="5434582" cy="1422866"/>
          </a:xfrm>
        </p:spPr>
        <p:txBody>
          <a:bodyPr>
            <a:normAutofit/>
          </a:bodyPr>
          <a:lstStyle/>
          <a:p>
            <a:r>
              <a:rPr lang="en-US" sz="1800"/>
              <a:t>OTM 714 – Supply Chain Analytics – Final Project</a:t>
            </a:r>
          </a:p>
          <a:p>
            <a:r>
              <a:rPr lang="en-US" sz="1800" b="1"/>
              <a:t>Team Members: </a:t>
            </a:r>
            <a:r>
              <a:rPr lang="en-US" sz="1800"/>
              <a:t>Karan Modi, Folarin </a:t>
            </a:r>
            <a:r>
              <a:rPr lang="en-US" sz="1800" err="1"/>
              <a:t>Omotoriogun</a:t>
            </a:r>
            <a:r>
              <a:rPr lang="en-US" sz="1800"/>
              <a:t>, Mark </a:t>
            </a:r>
            <a:r>
              <a:rPr lang="en-US" sz="1800" err="1"/>
              <a:t>Tegeler</a:t>
            </a:r>
            <a:r>
              <a:rPr lang="en-US" sz="1800"/>
              <a:t>, Shih-Yuan Wang, </a:t>
            </a:r>
            <a:r>
              <a:rPr lang="en-US" sz="1800" err="1"/>
              <a:t>Yujie</a:t>
            </a:r>
            <a:r>
              <a:rPr lang="en-US" sz="1800"/>
              <a:t> Wen</a:t>
            </a:r>
          </a:p>
          <a:p>
            <a:r>
              <a:rPr lang="en-US" sz="1800" b="1"/>
              <a:t>Professor: </a:t>
            </a:r>
            <a:r>
              <a:rPr lang="en-US" sz="1800"/>
              <a:t>Greg </a:t>
            </a:r>
            <a:r>
              <a:rPr lang="en-US" sz="1800" err="1"/>
              <a:t>DeCroix</a:t>
            </a:r>
            <a:endParaRPr lang="en-US" sz="1800"/>
          </a:p>
        </p:txBody>
      </p:sp>
      <p:pic>
        <p:nvPicPr>
          <p:cNvPr id="2" name="Opening Slide">
            <a:hlinkClick r:id="" action="ppaction://media"/>
            <a:extLst>
              <a:ext uri="{FF2B5EF4-FFF2-40B4-BE49-F238E27FC236}">
                <a16:creationId xmlns:a16="http://schemas.microsoft.com/office/drawing/2014/main" id="{8CF0E44F-714F-4110-931E-07FF593A2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3690" y="593313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88A-1394-430B-94F3-641D69325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/>
              <a:t>Deposit Type Impact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88BF1CB5-58E3-4192-96E3-68C25F673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267983" cy="9763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 Light"/>
              </a:rPr>
              <a:t>Some deposit types have a higher cancellation rate</a:t>
            </a:r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01B7B2EF-A8BC-4BBE-AD69-349C6ABB98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53B2A9F-6F5E-EE4B-BAF6-B9A13ADE50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83222" y="1287262"/>
            <a:ext cx="6915705" cy="4243525"/>
          </a:xfrm>
          <a:prstGeom prst="rect">
            <a:avLst/>
          </a:prstGeom>
        </p:spPr>
      </p:pic>
      <p:pic>
        <p:nvPicPr>
          <p:cNvPr id="3" name="Audio Recording May 5, 2021 at 1:48:28 PM" descr="Audio Recording May 5, 2021 at 1:48:28 PM">
            <a:hlinkClick r:id="" action="ppaction://media"/>
            <a:extLst>
              <a:ext uri="{FF2B5EF4-FFF2-40B4-BE49-F238E27FC236}">
                <a16:creationId xmlns:a16="http://schemas.microsoft.com/office/drawing/2014/main" id="{23C7D6E3-9A74-6645-A893-A92045328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1476" y="58713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88A-1394-430B-94F3-641D69325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/>
              <a:t>Cancellation History Impact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88BF1CB5-58E3-4192-96E3-68C25F673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267983" cy="97631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 Light"/>
              </a:rPr>
              <a:t>There is a trend between the number of previous cancellations, and the actual cancellations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01B7B2EF-A8BC-4BBE-AD69-349C6ABB98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1EA0B-A846-D045-BF57-5C52CC4E0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151" y="1537040"/>
            <a:ext cx="6600559" cy="4469748"/>
          </a:xfrm>
          <a:prstGeom prst="rect">
            <a:avLst/>
          </a:prstGeom>
        </p:spPr>
      </p:pic>
      <p:pic>
        <p:nvPicPr>
          <p:cNvPr id="6" name="Audio Recording May 5, 2021 at 1:57:26 PM" descr="Audio Recording May 5, 2021 at 1:57:26 PM">
            <a:hlinkClick r:id="" action="ppaction://media"/>
            <a:extLst>
              <a:ext uri="{FF2B5EF4-FFF2-40B4-BE49-F238E27FC236}">
                <a16:creationId xmlns:a16="http://schemas.microsoft.com/office/drawing/2014/main" id="{CBC37B1F-A0CC-8C4F-BA92-F6BC53773C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880" y="56946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88A-1394-430B-94F3-641D69325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/>
              <a:t>Customer Type Impact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88BF1CB5-58E3-4192-96E3-68C25F673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267983" cy="9763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 Light"/>
              </a:rPr>
              <a:t>Transient customer types have the highest cancellation rates</a:t>
            </a:r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01B7B2EF-A8BC-4BBE-AD69-349C6ABB98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A1FC8-0570-2645-A7D4-B685CA6F7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602" y="1349319"/>
            <a:ext cx="5182999" cy="4649093"/>
          </a:xfrm>
          <a:prstGeom prst="rect">
            <a:avLst/>
          </a:prstGeom>
        </p:spPr>
      </p:pic>
      <p:pic>
        <p:nvPicPr>
          <p:cNvPr id="6" name="Audio Recording May 5, 2021 at 1:59:01 PM" descr="Audio Recording May 5, 2021 at 1:59:01 PM">
            <a:hlinkClick r:id="" action="ppaction://media"/>
            <a:extLst>
              <a:ext uri="{FF2B5EF4-FFF2-40B4-BE49-F238E27FC236}">
                <a16:creationId xmlns:a16="http://schemas.microsoft.com/office/drawing/2014/main" id="{503CF714-7AC8-534B-A888-5B3C995AAA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520" y="58369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1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CDC2-714C-4E24-AD9C-D0E3CAE0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8906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/>
              <a:t>Part 4 - Data Manipulation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5D0E0-39B7-45E5-B64E-812F4368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7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9891FAA-7208-4089-B046-A3EA05C87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/>
          <a:lstStyle/>
          <a:p>
            <a:r>
              <a:rPr lang="en-US"/>
              <a:t>Data Cleaning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90648F8-4290-4C0E-ADB2-0C8818A87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019175"/>
            <a:ext cx="5229848" cy="55784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Convert NULL to NA</a:t>
            </a:r>
            <a:endParaRPr lang="en-US" sz="2000">
              <a:cs typeface="Calibri Light"/>
            </a:endParaRPr>
          </a:p>
          <a:p>
            <a:r>
              <a:rPr lang="en-US" sz="2000"/>
              <a:t>Drop variables with large number of NA</a:t>
            </a:r>
            <a:endParaRPr lang="en-US" sz="2000">
              <a:cs typeface="Calibri Light"/>
            </a:endParaRPr>
          </a:p>
          <a:p>
            <a:pPr lvl="1"/>
            <a:r>
              <a:rPr lang="en-US" sz="1200"/>
              <a:t>Country, agent, and company</a:t>
            </a:r>
            <a:endParaRPr lang="en-US" sz="1200">
              <a:cs typeface="Calibri Light"/>
            </a:endParaRPr>
          </a:p>
          <a:p>
            <a:r>
              <a:rPr lang="en-US" sz="2000"/>
              <a:t>Convert variables to factor</a:t>
            </a:r>
            <a:endParaRPr lang="en-US" sz="2000">
              <a:cs typeface="Calibri Light"/>
            </a:endParaRPr>
          </a:p>
          <a:p>
            <a:pPr lvl="1"/>
            <a:r>
              <a:rPr lang="en-US" sz="1200"/>
              <a:t>hotel, arrival date(year, month, week number, day of month), meal, country, market segment, distribution channel, deposit type, customer type.</a:t>
            </a:r>
            <a:endParaRPr lang="en-US" sz="1200">
              <a:cs typeface="Calibri Light"/>
            </a:endParaRPr>
          </a:p>
          <a:p>
            <a:r>
              <a:rPr lang="en-US" sz="2000"/>
              <a:t>Convert 4 NAs in Children variable to 0</a:t>
            </a:r>
            <a:endParaRPr lang="en-US" sz="2000">
              <a:cs typeface="Calibri Light"/>
            </a:endParaRPr>
          </a:p>
          <a:p>
            <a:r>
              <a:rPr lang="en-US" sz="2000"/>
              <a:t>Convert “Undefined” in Meal to “SC”</a:t>
            </a:r>
            <a:endParaRPr lang="en-US" sz="2000">
              <a:cs typeface="Calibri Light"/>
            </a:endParaRPr>
          </a:p>
          <a:p>
            <a:r>
              <a:rPr lang="en-US" sz="2000"/>
              <a:t>Add a new column “</a:t>
            </a:r>
            <a:r>
              <a:rPr lang="en-US" sz="2000" err="1"/>
              <a:t>room_type_diff</a:t>
            </a:r>
            <a:r>
              <a:rPr lang="en-US" sz="2000"/>
              <a:t>”</a:t>
            </a:r>
            <a:endParaRPr lang="en-US" sz="2000">
              <a:cs typeface="Calibri Light"/>
            </a:endParaRPr>
          </a:p>
          <a:p>
            <a:pPr lvl="1"/>
            <a:r>
              <a:rPr lang="en-US" sz="1200"/>
              <a:t>If the reserve room type is the same as assign room type, then </a:t>
            </a:r>
            <a:r>
              <a:rPr lang="en-US" sz="1200" err="1"/>
              <a:t>room_type_diff</a:t>
            </a:r>
            <a:r>
              <a:rPr lang="en-US" sz="1200"/>
              <a:t> is 1, 0 otherwise.</a:t>
            </a:r>
            <a:endParaRPr lang="en-US" sz="2000">
              <a:cs typeface="Calibri Light"/>
            </a:endParaRPr>
          </a:p>
          <a:p>
            <a:r>
              <a:rPr lang="en-US" sz="2000"/>
              <a:t>Drop reservation status and reservation status date</a:t>
            </a:r>
            <a:endParaRPr lang="en-US" sz="2000">
              <a:cs typeface="Calibri Light"/>
            </a:endParaRPr>
          </a:p>
          <a:p>
            <a:r>
              <a:rPr lang="en-US" sz="2000"/>
              <a:t>Note:</a:t>
            </a:r>
            <a:endParaRPr lang="en-US" sz="2000">
              <a:cs typeface="Calibri Light"/>
            </a:endParaRPr>
          </a:p>
          <a:p>
            <a:pPr lvl="1"/>
            <a:r>
              <a:rPr lang="en-US" sz="1200"/>
              <a:t>Additional variables will be dropped in some predictive models, due to the dimensionality limit of the model.</a:t>
            </a:r>
            <a:endParaRPr lang="en-US" sz="1200">
              <a:cs typeface="Calibri Light"/>
            </a:endParaRPr>
          </a:p>
          <a:p>
            <a:pPr marL="514350" indent="-514350">
              <a:buFont typeface="+mj-lt"/>
              <a:buAutoNum type="arabicPeriod"/>
            </a:pPr>
            <a:endParaRPr lang="en-US" sz="2000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9A188-40ED-4232-A92F-E89BD900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5FF95-2D1A-4992-BFBC-C99366AA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322" y="396198"/>
            <a:ext cx="6528324" cy="5616886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41E8DA-06BD-47D3-B141-9A5E4AEDC8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0631" y="60130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17D38-90DD-46B3-9005-6B57877F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348" y="716135"/>
            <a:ext cx="5920015" cy="5176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17993-11D1-48A7-9F0D-6CE0F585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Correlation and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8CA8B-53D0-4A55-9777-2CF0BC9E6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6570864" cy="2699320"/>
          </a:xfrm>
        </p:spPr>
        <p:txBody>
          <a:bodyPr>
            <a:normAutofit/>
          </a:bodyPr>
          <a:lstStyle/>
          <a:p>
            <a:r>
              <a:rPr lang="en-US" sz="2200"/>
              <a:t>Examine the correlation between numeric variables</a:t>
            </a:r>
          </a:p>
          <a:p>
            <a:endParaRPr lang="en-US" sz="2200"/>
          </a:p>
          <a:p>
            <a:r>
              <a:rPr lang="en-US" sz="2200"/>
              <a:t>Data partition</a:t>
            </a:r>
          </a:p>
          <a:p>
            <a:pPr lvl="1"/>
            <a:r>
              <a:rPr lang="en-US" sz="1800"/>
              <a:t>Random seed (123)</a:t>
            </a:r>
          </a:p>
          <a:p>
            <a:pPr lvl="1"/>
            <a:r>
              <a:rPr lang="en-US" sz="1800"/>
              <a:t>Train: 75%</a:t>
            </a:r>
          </a:p>
          <a:p>
            <a:pPr lvl="1"/>
            <a:r>
              <a:rPr lang="en-US" sz="1800"/>
              <a:t>Test: 25%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1EB32-1B33-4642-9F31-6945F5E5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F2C73F-F1C7-4417-BD31-E4092DF11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5786" y="5956808"/>
            <a:ext cx="437458" cy="437458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2B31613-2834-4CBE-9B09-5B3F300F21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49827"/>
              </p:ext>
            </p:extLst>
          </p:nvPr>
        </p:nvGraphicFramePr>
        <p:xfrm>
          <a:off x="1402673" y="3429000"/>
          <a:ext cx="4096626" cy="3168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0866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CDC2-714C-4E24-AD9C-D0E3CAE0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8906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/>
              <a:t>Part 5 - Predictive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0BD52-CF5A-4F54-9971-D80B76B5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4CB2-000F-41B0-9329-E69B0AD0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93BAB-3A46-4748-AD3B-F38369EAB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 Light"/>
              </a:rPr>
              <a:t>Top rule associated with cancellations by Lift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D28B-322A-4B99-92AF-DB6D8B75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384B18B-AC8D-4FF1-8687-D7B86B45D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03046"/>
              </p:ext>
            </p:extLst>
          </p:nvPr>
        </p:nvGraphicFramePr>
        <p:xfrm>
          <a:off x="448310" y="279506"/>
          <a:ext cx="11295380" cy="72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0" name="Oval 59">
            <a:extLst>
              <a:ext uri="{FF2B5EF4-FFF2-40B4-BE49-F238E27FC236}">
                <a16:creationId xmlns:a16="http://schemas.microsoft.com/office/drawing/2014/main" id="{3E635DCC-EF09-4A39-8F34-4FE25CB55776}"/>
              </a:ext>
            </a:extLst>
          </p:cNvPr>
          <p:cNvSpPr/>
          <p:nvPr/>
        </p:nvSpPr>
        <p:spPr>
          <a:xfrm>
            <a:off x="453240" y="2427514"/>
            <a:ext cx="3493324" cy="3226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 Light"/>
              </a:rPr>
              <a:t>No Babies</a:t>
            </a:r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B7F850C-E789-4B5B-99DA-AACD48F182E9}"/>
              </a:ext>
            </a:extLst>
          </p:cNvPr>
          <p:cNvSpPr/>
          <p:nvPr/>
        </p:nvSpPr>
        <p:spPr>
          <a:xfrm>
            <a:off x="3184564" y="2427514"/>
            <a:ext cx="3493324" cy="3226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 Light"/>
              </a:rPr>
              <a:t>No previous Cancellations</a:t>
            </a: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208BA89-F5C8-4596-9D2D-7B61BA215712}"/>
              </a:ext>
            </a:extLst>
          </p:cNvPr>
          <p:cNvSpPr/>
          <p:nvPr/>
        </p:nvSpPr>
        <p:spPr>
          <a:xfrm>
            <a:off x="6004953" y="2427513"/>
            <a:ext cx="3493324" cy="32261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 Light"/>
              </a:rPr>
              <a:t>Deposit Type</a:t>
            </a:r>
          </a:p>
          <a:p>
            <a:pPr algn="ctr"/>
            <a:r>
              <a:rPr lang="en-US">
                <a:cs typeface="Calibri Light"/>
              </a:rPr>
              <a:t>Non-Refundable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907F1E9-0B38-418A-9429-9C3CD81951F6}"/>
              </a:ext>
            </a:extLst>
          </p:cNvPr>
          <p:cNvSpPr/>
          <p:nvPr/>
        </p:nvSpPr>
        <p:spPr>
          <a:xfrm>
            <a:off x="8756070" y="2427513"/>
            <a:ext cx="3334986" cy="32261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 Light"/>
              </a:rPr>
              <a:t>Transient Customer Type</a:t>
            </a:r>
            <a:endParaRPr lang="en-US"/>
          </a:p>
        </p:txBody>
      </p:sp>
      <p:pic>
        <p:nvPicPr>
          <p:cNvPr id="7" name="Audio Recording May 5, 2021 at 2:01:55 PM" descr="Audio Recording May 5, 2021 at 2:01:55 PM">
            <a:hlinkClick r:id="" action="ppaction://media"/>
            <a:extLst>
              <a:ext uri="{FF2B5EF4-FFF2-40B4-BE49-F238E27FC236}">
                <a16:creationId xmlns:a16="http://schemas.microsoft.com/office/drawing/2014/main" id="{84380B8F-01E1-8941-9EFA-0E9E45D1F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1360" y="59194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4CB2-000F-41B0-9329-E69B0AD0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93BAB-3A46-4748-AD3B-F38369EAB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5097171" cy="5176190"/>
          </a:xfrm>
        </p:spPr>
        <p:txBody>
          <a:bodyPr>
            <a:normAutofit fontScale="92500" lnSpcReduction="1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+mj-lt"/>
              </a:rPr>
              <a:t>Auto Variables Selection (Both)</a:t>
            </a:r>
          </a:p>
          <a:p>
            <a:pPr lvl="1" fontAlgn="base"/>
            <a:r>
              <a:rPr lang="en-US" sz="1600">
                <a:solidFill>
                  <a:srgbClr val="000000"/>
                </a:solidFill>
                <a:latin typeface="+mj-lt"/>
              </a:rPr>
              <a:t>Drop days in waiting list</a:t>
            </a:r>
          </a:p>
          <a:p>
            <a:pPr lvl="1" fontAlgn="base"/>
            <a:r>
              <a:rPr lang="en-US" sz="1600" i="0">
                <a:solidFill>
                  <a:srgbClr val="000000"/>
                </a:solidFill>
                <a:effectLst/>
                <a:latin typeface="+mj-lt"/>
              </a:rPr>
              <a:t>AIC = 74359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+mj-lt"/>
              </a:rPr>
              <a:t>Cutoff value: 0.5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+mj-lt"/>
              </a:rPr>
              <a:t>Overall Accuracy: </a:t>
            </a:r>
            <a:r>
              <a:rPr lang="en-US" sz="2000" b="0" i="0">
                <a:solidFill>
                  <a:srgbClr val="000000"/>
                </a:solidFill>
                <a:effectLst/>
                <a:latin typeface="+mj-lt"/>
              </a:rPr>
              <a:t>80.8%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+mj-lt"/>
              </a:rPr>
              <a:t>Sensitivity (TPR): </a:t>
            </a:r>
            <a:r>
              <a:rPr lang="en-US" sz="2000" b="0" i="0">
                <a:solidFill>
                  <a:srgbClr val="000000"/>
                </a:solidFill>
                <a:effectLst/>
                <a:latin typeface="+mj-lt"/>
              </a:rPr>
              <a:t>61.3%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+mj-lt"/>
              </a:rPr>
              <a:t>Specificity (TNR): </a:t>
            </a:r>
            <a:r>
              <a:rPr lang="en-US" sz="2000" b="0" i="0">
                <a:solidFill>
                  <a:srgbClr val="000000"/>
                </a:solidFill>
                <a:effectLst/>
                <a:latin typeface="+mj-lt"/>
              </a:rPr>
              <a:t>92.3%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+mj-lt"/>
              </a:rPr>
              <a:t>AUC: </a:t>
            </a:r>
            <a:r>
              <a:rPr lang="en-US" sz="2000" b="0" i="0">
                <a:solidFill>
                  <a:srgbClr val="000000"/>
                </a:solidFill>
                <a:effectLst/>
                <a:latin typeface="+mj-lt"/>
              </a:rPr>
              <a:t>0.8653 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+mj-lt"/>
              </a:rPr>
              <a:t>Variables with Low P-value: </a:t>
            </a:r>
          </a:p>
          <a:p>
            <a:pPr lvl="1" fontAlgn="base"/>
            <a:r>
              <a:rPr lang="en-US" sz="1500">
                <a:solidFill>
                  <a:srgbClr val="000000"/>
                </a:solidFill>
                <a:latin typeface="WordVisi_MSFontService"/>
              </a:rPr>
              <a:t>Lead time</a:t>
            </a:r>
            <a:endParaRPr lang="en-US" sz="1500" b="0" i="0">
              <a:solidFill>
                <a:srgbClr val="000000"/>
              </a:solidFill>
              <a:effectLst/>
              <a:latin typeface="WordVisi_MSFontService"/>
            </a:endParaRPr>
          </a:p>
          <a:p>
            <a:pPr lvl="1" fontAlgn="base"/>
            <a:r>
              <a:rPr lang="en-US" sz="1500">
                <a:solidFill>
                  <a:srgbClr val="000000"/>
                </a:solidFill>
                <a:latin typeface="WordVisi_MSFontService"/>
              </a:rPr>
              <a:t>Room type difference</a:t>
            </a:r>
          </a:p>
          <a:p>
            <a:pPr lvl="1" fontAlgn="base"/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total of special</a:t>
            </a:r>
            <a:r>
              <a:rPr lang="en-US" sz="15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requests</a:t>
            </a:r>
          </a:p>
          <a:p>
            <a:pPr lvl="1" fontAlgn="base"/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WordVisi_MSFontService"/>
              </a:rPr>
              <a:t>adr</a:t>
            </a:r>
            <a:endParaRPr lang="en-US" sz="1500" b="0" i="0">
              <a:solidFill>
                <a:srgbClr val="000000"/>
              </a:solidFill>
              <a:effectLst/>
              <a:latin typeface="WordVisi_MSFontService"/>
            </a:endParaRPr>
          </a:p>
          <a:p>
            <a:pPr lvl="1" fontAlgn="base"/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Deposit type</a:t>
            </a:r>
          </a:p>
          <a:p>
            <a:pPr lvl="1" fontAlgn="base"/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booking</a:t>
            </a:r>
            <a:r>
              <a:rPr lang="en-US" sz="15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changes</a:t>
            </a:r>
          </a:p>
          <a:p>
            <a:pPr lvl="1" fontAlgn="base"/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previous</a:t>
            </a:r>
            <a:r>
              <a:rPr lang="en-US" sz="15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cancellations</a:t>
            </a:r>
          </a:p>
          <a:p>
            <a:pPr lvl="1" fontAlgn="base"/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Arrival</a:t>
            </a:r>
            <a:r>
              <a:rPr lang="en-US" sz="15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date</a:t>
            </a:r>
            <a:r>
              <a:rPr lang="en-US" sz="15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month </a:t>
            </a:r>
          </a:p>
          <a:p>
            <a:pPr lvl="1" fontAlgn="base"/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Arrival</a:t>
            </a:r>
            <a:r>
              <a:rPr lang="en-US" sz="15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date</a:t>
            </a:r>
            <a:r>
              <a:rPr lang="en-US" sz="15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week</a:t>
            </a:r>
            <a:r>
              <a:rPr lang="en-US" sz="15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sz="1500" b="0" i="0">
                <a:solidFill>
                  <a:srgbClr val="000000"/>
                </a:solidFill>
                <a:effectLst/>
                <a:latin typeface="WordVisi_MSFontService"/>
              </a:rPr>
              <a:t>number</a:t>
            </a:r>
            <a:endParaRPr lang="en-US" sz="1900" b="0" i="0">
              <a:solidFill>
                <a:srgbClr val="000000"/>
              </a:solidFill>
              <a:effectLst/>
              <a:latin typeface="+mj-lt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D28B-322A-4B99-92AF-DB6D8B75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384B18B-AC8D-4FF1-8687-D7B86B45D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914379"/>
              </p:ext>
            </p:extLst>
          </p:nvPr>
        </p:nvGraphicFramePr>
        <p:xfrm>
          <a:off x="448310" y="279506"/>
          <a:ext cx="11295380" cy="72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340D53-46D1-4F70-8E2B-77AC96A31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71932"/>
              </p:ext>
            </p:extLst>
          </p:nvPr>
        </p:nvGraphicFramePr>
        <p:xfrm>
          <a:off x="4873739" y="1400700"/>
          <a:ext cx="6831692" cy="19307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9163">
                  <a:extLst>
                    <a:ext uri="{9D8B030D-6E8A-4147-A177-3AD203B41FA5}">
                      <a16:colId xmlns:a16="http://schemas.microsoft.com/office/drawing/2014/main" val="3539716758"/>
                    </a:ext>
                  </a:extLst>
                </a:gridCol>
                <a:gridCol w="1796381">
                  <a:extLst>
                    <a:ext uri="{9D8B030D-6E8A-4147-A177-3AD203B41FA5}">
                      <a16:colId xmlns:a16="http://schemas.microsoft.com/office/drawing/2014/main" val="3281035282"/>
                    </a:ext>
                  </a:extLst>
                </a:gridCol>
                <a:gridCol w="1796381">
                  <a:extLst>
                    <a:ext uri="{9D8B030D-6E8A-4147-A177-3AD203B41FA5}">
                      <a16:colId xmlns:a16="http://schemas.microsoft.com/office/drawing/2014/main" val="1063014487"/>
                    </a:ext>
                  </a:extLst>
                </a:gridCol>
                <a:gridCol w="1469767">
                  <a:extLst>
                    <a:ext uri="{9D8B030D-6E8A-4147-A177-3AD203B41FA5}">
                      <a16:colId xmlns:a16="http://schemas.microsoft.com/office/drawing/2014/main" val="3150031865"/>
                    </a:ext>
                  </a:extLst>
                </a:gridCol>
              </a:tblGrid>
              <a:tr h="407397"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Actual Class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613727"/>
                  </a:ext>
                </a:extLst>
              </a:tr>
              <a:tr h="571263">
                <a:tc rowSpan="3"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</a:p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+mj-lt"/>
                      </a:endParaRPr>
                    </a:p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Predicted Class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Not Canceled (0/-)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Canceled (1/+)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22468603"/>
                  </a:ext>
                </a:extLst>
              </a:tr>
              <a:tr h="544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Not Canceled (0/-)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17,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380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4,267</a:t>
                      </a:r>
                      <a:r>
                        <a:rPr lang="en-US" sz="1800" kern="120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93501450"/>
                  </a:ext>
                </a:extLst>
              </a:tr>
              <a:tr h="4073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Canceled (1/+)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1,453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6,747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79407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BED3E64-F051-4521-A69D-A2850A55AC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2972" y="3712947"/>
            <a:ext cx="4868648" cy="2865547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F96125-8762-459D-BE62-46E899D2E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00631" y="60754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4CB2-000F-41B0-9329-E69B0AD0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120233-6C16-4CFE-A029-CE830C410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488587" y="3612956"/>
            <a:ext cx="3487138" cy="23400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D28B-322A-4B99-92AF-DB6D8B75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384B18B-AC8D-4FF1-8687-D7B86B45D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766985"/>
              </p:ext>
            </p:extLst>
          </p:nvPr>
        </p:nvGraphicFramePr>
        <p:xfrm>
          <a:off x="448310" y="279506"/>
          <a:ext cx="11295380" cy="72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01A54C-74B7-4302-90EA-BCC37162B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931252"/>
              </p:ext>
            </p:extLst>
          </p:nvPr>
        </p:nvGraphicFramePr>
        <p:xfrm>
          <a:off x="4802820" y="1255647"/>
          <a:ext cx="6902612" cy="1959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7529">
                  <a:extLst>
                    <a:ext uri="{9D8B030D-6E8A-4147-A177-3AD203B41FA5}">
                      <a16:colId xmlns:a16="http://schemas.microsoft.com/office/drawing/2014/main" val="3539716758"/>
                    </a:ext>
                  </a:extLst>
                </a:gridCol>
                <a:gridCol w="1815030">
                  <a:extLst>
                    <a:ext uri="{9D8B030D-6E8A-4147-A177-3AD203B41FA5}">
                      <a16:colId xmlns:a16="http://schemas.microsoft.com/office/drawing/2014/main" val="3281035282"/>
                    </a:ext>
                  </a:extLst>
                </a:gridCol>
                <a:gridCol w="1815030">
                  <a:extLst>
                    <a:ext uri="{9D8B030D-6E8A-4147-A177-3AD203B41FA5}">
                      <a16:colId xmlns:a16="http://schemas.microsoft.com/office/drawing/2014/main" val="1063014487"/>
                    </a:ext>
                  </a:extLst>
                </a:gridCol>
                <a:gridCol w="1485023">
                  <a:extLst>
                    <a:ext uri="{9D8B030D-6E8A-4147-A177-3AD203B41FA5}">
                      <a16:colId xmlns:a16="http://schemas.microsoft.com/office/drawing/2014/main" val="3150031865"/>
                    </a:ext>
                  </a:extLst>
                </a:gridCol>
              </a:tblGrid>
              <a:tr h="463480"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Actual Class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613727"/>
                  </a:ext>
                </a:extLst>
              </a:tr>
              <a:tr h="545858">
                <a:tc rowSpan="3"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</a:p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+mj-lt"/>
                      </a:endParaRPr>
                    </a:p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Predicted Class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Not Canceled (0/-)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Canceled (1/+)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22468603"/>
                  </a:ext>
                </a:extLst>
              </a:tr>
              <a:tr h="5313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Not Canceled (0/-)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17,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371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4,367</a:t>
                      </a:r>
                      <a:r>
                        <a:rPr lang="en-US" sz="1800" kern="120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93501450"/>
                  </a:ext>
                </a:extLst>
              </a:tr>
              <a:tr h="418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Canceled (1/+)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1,462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6,647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79407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7F69702-DBA9-47B3-AD15-0C68C12D8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325" y="3612956"/>
            <a:ext cx="6327064" cy="326851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FF758-5F8E-429E-BBAF-443B4066C817}"/>
              </a:ext>
            </a:extLst>
          </p:cNvPr>
          <p:cNvSpPr txBox="1">
            <a:spLocks/>
          </p:cNvSpPr>
          <p:nvPr/>
        </p:nvSpPr>
        <p:spPr>
          <a:xfrm>
            <a:off x="371474" y="1233488"/>
            <a:ext cx="5097171" cy="459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b="1">
                <a:solidFill>
                  <a:srgbClr val="000000"/>
                </a:solidFill>
                <a:latin typeface="+mj-lt"/>
              </a:rPr>
              <a:t>Cutoff Value: 0.5</a:t>
            </a:r>
          </a:p>
          <a:p>
            <a:pPr fontAlgn="base"/>
            <a:r>
              <a:rPr lang="en-US" sz="2000" b="1">
                <a:solidFill>
                  <a:srgbClr val="000000"/>
                </a:solidFill>
                <a:latin typeface="+mj-lt"/>
              </a:rPr>
              <a:t>Overall Accuracy: </a:t>
            </a:r>
            <a:r>
              <a:rPr lang="en-US" sz="2000">
                <a:solidFill>
                  <a:srgbClr val="000000"/>
                </a:solidFill>
                <a:latin typeface="+mj-lt"/>
              </a:rPr>
              <a:t>80.5% </a:t>
            </a:r>
          </a:p>
          <a:p>
            <a:pPr fontAlgn="base"/>
            <a:r>
              <a:rPr lang="en-US" sz="2000" b="1">
                <a:solidFill>
                  <a:srgbClr val="000000"/>
                </a:solidFill>
                <a:latin typeface="+mj-lt"/>
              </a:rPr>
              <a:t>Sensitivity (TPR): </a:t>
            </a:r>
            <a:r>
              <a:rPr lang="en-US" sz="2000">
                <a:solidFill>
                  <a:srgbClr val="000000"/>
                </a:solidFill>
                <a:latin typeface="+mj-lt"/>
              </a:rPr>
              <a:t>60.3% </a:t>
            </a:r>
          </a:p>
          <a:p>
            <a:pPr fontAlgn="base"/>
            <a:r>
              <a:rPr lang="en-US" sz="2000" b="1">
                <a:solidFill>
                  <a:srgbClr val="000000"/>
                </a:solidFill>
                <a:latin typeface="+mj-lt"/>
              </a:rPr>
              <a:t>Specificity (TNR): </a:t>
            </a:r>
            <a:r>
              <a:rPr lang="en-US" sz="2000">
                <a:solidFill>
                  <a:srgbClr val="000000"/>
                </a:solidFill>
                <a:latin typeface="+mj-lt"/>
              </a:rPr>
              <a:t>92.2% </a:t>
            </a:r>
          </a:p>
          <a:p>
            <a:pPr fontAlgn="base"/>
            <a:r>
              <a:rPr lang="en-US" sz="2000" b="1">
                <a:solidFill>
                  <a:srgbClr val="000000"/>
                </a:solidFill>
                <a:latin typeface="+mj-lt"/>
              </a:rPr>
              <a:t>AUC: </a:t>
            </a:r>
            <a:r>
              <a:rPr lang="en-US" sz="2000">
                <a:solidFill>
                  <a:srgbClr val="000000"/>
                </a:solidFill>
                <a:latin typeface="+mj-lt"/>
              </a:rPr>
              <a:t>0.7629</a:t>
            </a:r>
          </a:p>
          <a:p>
            <a:pPr fontAlgn="base"/>
            <a:r>
              <a:rPr lang="en-US" sz="2000" b="1">
                <a:solidFill>
                  <a:srgbClr val="000000"/>
                </a:solidFill>
                <a:latin typeface="+mj-lt"/>
              </a:rPr>
              <a:t>Variables for Classification: </a:t>
            </a:r>
          </a:p>
          <a:p>
            <a:pPr lvl="1" fontAlgn="base"/>
            <a:r>
              <a:rPr lang="en-US" sz="1600" b="0" i="0">
                <a:solidFill>
                  <a:srgbClr val="000000"/>
                </a:solidFill>
                <a:effectLst/>
                <a:latin typeface="WordVisi_MSFontService"/>
              </a:rPr>
              <a:t>deposit type</a:t>
            </a:r>
          </a:p>
          <a:p>
            <a:pPr lvl="1" fontAlgn="base"/>
            <a:r>
              <a:rPr lang="en-US" sz="1600" b="0" i="0">
                <a:solidFill>
                  <a:srgbClr val="000000"/>
                </a:solidFill>
                <a:effectLst/>
                <a:latin typeface="WordVisi_MSFontService"/>
              </a:rPr>
              <a:t>room type difference</a:t>
            </a:r>
            <a:endParaRPr lang="en-US" sz="1600">
              <a:solidFill>
                <a:srgbClr val="000000"/>
              </a:solidFill>
              <a:latin typeface="WordVisi_MSFontService"/>
            </a:endParaRPr>
          </a:p>
          <a:p>
            <a:pPr lvl="1" fontAlgn="base"/>
            <a:r>
              <a:rPr lang="en-US" sz="1600" b="0" i="0">
                <a:solidFill>
                  <a:srgbClr val="000000"/>
                </a:solidFill>
                <a:effectLst/>
                <a:latin typeface="WordVisi_MSFontService"/>
              </a:rPr>
              <a:t>lead time</a:t>
            </a:r>
          </a:p>
          <a:p>
            <a:pPr lvl="1" fontAlgn="base"/>
            <a:r>
              <a:rPr lang="en-US" sz="1600" b="0" i="0">
                <a:solidFill>
                  <a:srgbClr val="000000"/>
                </a:solidFill>
                <a:effectLst/>
                <a:latin typeface="WordVisi_MSFontService"/>
              </a:rPr>
              <a:t>previous cancellations</a:t>
            </a:r>
            <a:endParaRPr lang="en-US" sz="1600">
              <a:solidFill>
                <a:srgbClr val="000000"/>
              </a:solidFill>
              <a:latin typeface="WordVisi_MSFontService"/>
            </a:endParaRPr>
          </a:p>
          <a:p>
            <a:pPr lvl="1" fontAlgn="base"/>
            <a:r>
              <a:rPr lang="en-US" sz="1600" b="0" i="0">
                <a:solidFill>
                  <a:srgbClr val="000000"/>
                </a:solidFill>
                <a:effectLst/>
                <a:latin typeface="WordVisi_MSFontService"/>
              </a:rPr>
              <a:t>market segment</a:t>
            </a:r>
          </a:p>
          <a:p>
            <a:pPr lvl="1" fontAlgn="base"/>
            <a:r>
              <a:rPr lang="en-US" sz="1600" b="0" i="0">
                <a:solidFill>
                  <a:srgbClr val="000000"/>
                </a:solidFill>
                <a:effectLst/>
                <a:latin typeface="WordVisi_MSFontService"/>
              </a:rPr>
              <a:t>total special requests</a:t>
            </a:r>
            <a:endParaRPr lang="en-US" sz="2000" b="1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994920-B9F8-419E-8296-DD25301715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00631" y="60422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F076-E6DA-4037-8038-B976B1E1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892FE-06DD-467C-B94C-67081D61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6B122C0-014F-43FA-9A15-0F1D20BAB535}"/>
              </a:ext>
            </a:extLst>
          </p:cNvPr>
          <p:cNvSpPr txBox="1">
            <a:spLocks/>
          </p:cNvSpPr>
          <p:nvPr/>
        </p:nvSpPr>
        <p:spPr>
          <a:xfrm>
            <a:off x="414278" y="4302778"/>
            <a:ext cx="2116335" cy="66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Karan Modi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D82AC0E-943B-4534-A1F1-2F6CA598DD94}"/>
              </a:ext>
            </a:extLst>
          </p:cNvPr>
          <p:cNvSpPr txBox="1">
            <a:spLocks/>
          </p:cNvSpPr>
          <p:nvPr/>
        </p:nvSpPr>
        <p:spPr>
          <a:xfrm>
            <a:off x="415883" y="5042038"/>
            <a:ext cx="2045910" cy="66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/>
              <a:t>MBA Operations &amp; Technology Management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9849B6E-835F-477F-9FF4-789AC25BC149}"/>
              </a:ext>
            </a:extLst>
          </p:cNvPr>
          <p:cNvSpPr txBox="1">
            <a:spLocks/>
          </p:cNvSpPr>
          <p:nvPr/>
        </p:nvSpPr>
        <p:spPr>
          <a:xfrm>
            <a:off x="5049819" y="4302778"/>
            <a:ext cx="2092359" cy="66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Mark </a:t>
            </a:r>
            <a:r>
              <a:rPr lang="en-US" sz="2000" b="1" err="1">
                <a:solidFill>
                  <a:schemeClr val="accent1"/>
                </a:solidFill>
                <a:latin typeface="+mj-lt"/>
              </a:rPr>
              <a:t>Tegeler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7" name="Picture 2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D71C19F-7021-40E4-8168-067111E48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428" y="1586681"/>
            <a:ext cx="1759640" cy="2346186"/>
          </a:xfrm>
          <a:prstGeom prst="rect">
            <a:avLst/>
          </a:prstGeom>
        </p:spPr>
      </p:pic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32ED8596-E5EC-462D-B17D-1B7E0185C85D}"/>
              </a:ext>
            </a:extLst>
          </p:cNvPr>
          <p:cNvSpPr txBox="1">
            <a:spLocks/>
          </p:cNvSpPr>
          <p:nvPr/>
        </p:nvSpPr>
        <p:spPr>
          <a:xfrm>
            <a:off x="2810770" y="5042038"/>
            <a:ext cx="1995450" cy="66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/>
              <a:t>MBA Operations &amp; Technology Management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134F462-1947-4A1C-9D8E-B2C485E49C60}"/>
              </a:ext>
            </a:extLst>
          </p:cNvPr>
          <p:cNvSpPr txBox="1">
            <a:spLocks/>
          </p:cNvSpPr>
          <p:nvPr/>
        </p:nvSpPr>
        <p:spPr>
          <a:xfrm>
            <a:off x="2533709" y="4302781"/>
            <a:ext cx="2437078" cy="66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Folarin </a:t>
            </a:r>
            <a:r>
              <a:rPr lang="en-US" sz="2000" b="1" err="1">
                <a:solidFill>
                  <a:schemeClr val="accent1"/>
                </a:solidFill>
                <a:latin typeface="+mj-lt"/>
              </a:rPr>
              <a:t>Omotoriogun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4ACF7D01-8779-4074-B4FE-8146777664B4}"/>
              </a:ext>
            </a:extLst>
          </p:cNvPr>
          <p:cNvSpPr txBox="1">
            <a:spLocks/>
          </p:cNvSpPr>
          <p:nvPr/>
        </p:nvSpPr>
        <p:spPr>
          <a:xfrm>
            <a:off x="5098274" y="5042038"/>
            <a:ext cx="1995450" cy="66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60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6BC30ED0-2151-43B9-B22B-DF0FE4CB8E41}"/>
              </a:ext>
            </a:extLst>
          </p:cNvPr>
          <p:cNvSpPr txBox="1">
            <a:spLocks/>
          </p:cNvSpPr>
          <p:nvPr/>
        </p:nvSpPr>
        <p:spPr>
          <a:xfrm>
            <a:off x="5098274" y="5042038"/>
            <a:ext cx="1995450" cy="66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/>
              <a:t>MS in Supply Chain Management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6B3E36E-ECAD-426B-86FE-E4225D868534}"/>
              </a:ext>
            </a:extLst>
          </p:cNvPr>
          <p:cNvSpPr txBox="1">
            <a:spLocks/>
          </p:cNvSpPr>
          <p:nvPr/>
        </p:nvSpPr>
        <p:spPr>
          <a:xfrm>
            <a:off x="9589333" y="5027338"/>
            <a:ext cx="1995450" cy="66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/>
              <a:t>MS in Business Analytics</a:t>
            </a:r>
          </a:p>
          <a:p>
            <a:pPr marL="0" indent="0" algn="ctr">
              <a:buNone/>
            </a:pPr>
            <a:endParaRPr lang="en-US" sz="160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4BD0964D-F4E4-486A-9A7F-9B7D4DED9B51}"/>
              </a:ext>
            </a:extLst>
          </p:cNvPr>
          <p:cNvSpPr txBox="1">
            <a:spLocks/>
          </p:cNvSpPr>
          <p:nvPr/>
        </p:nvSpPr>
        <p:spPr>
          <a:xfrm>
            <a:off x="7343267" y="4302777"/>
            <a:ext cx="2116335" cy="66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err="1">
                <a:solidFill>
                  <a:schemeClr val="accent1"/>
                </a:solidFill>
                <a:latin typeface="+mj-lt"/>
              </a:rPr>
              <a:t>Shih-Yuan</a:t>
            </a:r>
            <a:r>
              <a:rPr lang="en-US" sz="2000" b="1">
                <a:solidFill>
                  <a:schemeClr val="accent1"/>
                </a:solidFill>
                <a:latin typeface="+mj-lt"/>
              </a:rPr>
              <a:t> Wang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7115A554-B65B-4E17-8107-227FB108A64A}"/>
              </a:ext>
            </a:extLst>
          </p:cNvPr>
          <p:cNvSpPr txBox="1">
            <a:spLocks/>
          </p:cNvSpPr>
          <p:nvPr/>
        </p:nvSpPr>
        <p:spPr>
          <a:xfrm>
            <a:off x="9540878" y="4302777"/>
            <a:ext cx="2092359" cy="66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err="1">
                <a:solidFill>
                  <a:schemeClr val="accent1"/>
                </a:solidFill>
                <a:latin typeface="+mj-lt"/>
              </a:rPr>
              <a:t>Yujie</a:t>
            </a:r>
            <a:r>
              <a:rPr lang="en-US" sz="2000" b="1">
                <a:solidFill>
                  <a:schemeClr val="accent1"/>
                </a:solidFill>
                <a:latin typeface="+mj-lt"/>
              </a:rPr>
              <a:t> Wen</a:t>
            </a:r>
          </a:p>
        </p:txBody>
      </p:sp>
      <p:pic>
        <p:nvPicPr>
          <p:cNvPr id="36" name="Picture 35" descr="A picture containing person, outdoor, black, posing&#10;&#10;Description automatically generated">
            <a:extLst>
              <a:ext uri="{FF2B5EF4-FFF2-40B4-BE49-F238E27FC236}">
                <a16:creationId xmlns:a16="http://schemas.microsoft.com/office/drawing/2014/main" id="{C8DFE34F-A64F-4320-AAA1-1A7FD66FE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747" y="1625389"/>
            <a:ext cx="1851826" cy="2346186"/>
          </a:xfrm>
          <a:prstGeom prst="rect">
            <a:avLst/>
          </a:prstGeom>
        </p:spPr>
      </p:pic>
      <p:pic>
        <p:nvPicPr>
          <p:cNvPr id="5" name="Picture 4" descr="A person in a white shirt and blue tie&#10;&#10;Description automatically generated with medium confidence">
            <a:extLst>
              <a:ext uri="{FF2B5EF4-FFF2-40B4-BE49-F238E27FC236}">
                <a16:creationId xmlns:a16="http://schemas.microsoft.com/office/drawing/2014/main" id="{E1E620E9-AB96-4B43-826E-8923D017D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6698" y="1594486"/>
            <a:ext cx="1702201" cy="2377089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65DBF30-6F51-044E-91DB-652961D50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6442" y="1594486"/>
            <a:ext cx="1787243" cy="2382507"/>
          </a:xfrm>
          <a:prstGeom prst="rect">
            <a:avLst/>
          </a:prstGeom>
        </p:spPr>
      </p:pic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FA12390-1821-F247-BB45-2509B90D17B2}"/>
              </a:ext>
            </a:extLst>
          </p:cNvPr>
          <p:cNvSpPr txBox="1">
            <a:spLocks/>
          </p:cNvSpPr>
          <p:nvPr/>
        </p:nvSpPr>
        <p:spPr>
          <a:xfrm>
            <a:off x="7343267" y="5027339"/>
            <a:ext cx="1995450" cy="666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/>
              <a:t>MS in Business Analytics</a:t>
            </a:r>
          </a:p>
          <a:p>
            <a:pPr marL="0" indent="0" algn="ctr">
              <a:buNone/>
            </a:pPr>
            <a:endParaRPr lang="en-US" sz="1600"/>
          </a:p>
        </p:txBody>
      </p:sp>
      <p:pic>
        <p:nvPicPr>
          <p:cNvPr id="1026" name="Picture 2" descr="Karan Modi">
            <a:extLst>
              <a:ext uri="{FF2B5EF4-FFF2-40B4-BE49-F238E27FC236}">
                <a16:creationId xmlns:a16="http://schemas.microsoft.com/office/drawing/2014/main" id="{9DA3455B-D1CC-104A-9039-FFE90745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0" y="1586681"/>
            <a:ext cx="2116335" cy="2391632"/>
          </a:xfrm>
          <a:prstGeom prst="rect">
            <a:avLst/>
          </a:prstGeom>
          <a:noFill/>
          <a:effectLst>
            <a:softEdge rad="10198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ntro">
            <a:hlinkClick r:id="" action="ppaction://media"/>
            <a:extLst>
              <a:ext uri="{FF2B5EF4-FFF2-40B4-BE49-F238E27FC236}">
                <a16:creationId xmlns:a16="http://schemas.microsoft.com/office/drawing/2014/main" id="{B11B8F54-C3BC-4356-9CFF-D82F23D62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55468" y="552861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4CB2-000F-41B0-9329-E69B0AD0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D28B-322A-4B99-92AF-DB6D8B75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384B18B-AC8D-4FF1-8687-D7B86B45D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361260"/>
              </p:ext>
            </p:extLst>
          </p:nvPr>
        </p:nvGraphicFramePr>
        <p:xfrm>
          <a:off x="448310" y="279506"/>
          <a:ext cx="11295380" cy="72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3A4A762-F546-47BC-B062-1A53E0763F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616733"/>
              </p:ext>
            </p:extLst>
          </p:nvPr>
        </p:nvGraphicFramePr>
        <p:xfrm>
          <a:off x="66570" y="1296140"/>
          <a:ext cx="5202338" cy="5190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2B14F4-676C-425A-B607-78EA17096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630737"/>
              </p:ext>
            </p:extLst>
          </p:nvPr>
        </p:nvGraphicFramePr>
        <p:xfrm>
          <a:off x="5335478" y="1402668"/>
          <a:ext cx="6789952" cy="19442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8355">
                  <a:extLst>
                    <a:ext uri="{9D8B030D-6E8A-4147-A177-3AD203B41FA5}">
                      <a16:colId xmlns:a16="http://schemas.microsoft.com/office/drawing/2014/main" val="3539716758"/>
                    </a:ext>
                  </a:extLst>
                </a:gridCol>
                <a:gridCol w="1785405">
                  <a:extLst>
                    <a:ext uri="{9D8B030D-6E8A-4147-A177-3AD203B41FA5}">
                      <a16:colId xmlns:a16="http://schemas.microsoft.com/office/drawing/2014/main" val="3281035282"/>
                    </a:ext>
                  </a:extLst>
                </a:gridCol>
                <a:gridCol w="1785405">
                  <a:extLst>
                    <a:ext uri="{9D8B030D-6E8A-4147-A177-3AD203B41FA5}">
                      <a16:colId xmlns:a16="http://schemas.microsoft.com/office/drawing/2014/main" val="1063014487"/>
                    </a:ext>
                  </a:extLst>
                </a:gridCol>
                <a:gridCol w="1460787">
                  <a:extLst>
                    <a:ext uri="{9D8B030D-6E8A-4147-A177-3AD203B41FA5}">
                      <a16:colId xmlns:a16="http://schemas.microsoft.com/office/drawing/2014/main" val="3150031865"/>
                    </a:ext>
                  </a:extLst>
                </a:gridCol>
              </a:tblGrid>
              <a:tr h="412108"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Actual Class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613727"/>
                  </a:ext>
                </a:extLst>
              </a:tr>
              <a:tr h="521093">
                <a:tc rowSpan="3"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</a:p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+mj-lt"/>
                      </a:endParaRPr>
                    </a:p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Predicted Class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Not Canceled (0/-)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Canceled (1/+)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22468603"/>
                  </a:ext>
                </a:extLst>
              </a:tr>
              <a:tr h="5210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Not Canceled (0/-)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16,284 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4,252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93501450"/>
                  </a:ext>
                </a:extLst>
              </a:tr>
              <a:tr h="489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Canceled (1/+)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2,465 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6,847 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7940701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6AEF2A-56ED-411D-BB56-F50397BF4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263" y="3788097"/>
            <a:ext cx="5089864" cy="2543344"/>
          </a:xfrm>
        </p:spPr>
        <p:txBody>
          <a:bodyPr>
            <a:noAutofit/>
          </a:bodyPr>
          <a:lstStyle/>
          <a:p>
            <a:pPr fontAlgn="base">
              <a:spcBef>
                <a:spcPts val="0"/>
              </a:spcBef>
              <a:tabLst>
                <a:tab pos="57150" algn="l"/>
              </a:tabLst>
            </a:pPr>
            <a:r>
              <a:rPr lang="en-US" sz="2400" b="1">
                <a:latin typeface="+mj-lt"/>
                <a:cs typeface="Segoe UI" panose="020B0502040204020203" pitchFamily="34" charset="0"/>
              </a:rPr>
              <a:t>The value of k used: </a:t>
            </a:r>
            <a:r>
              <a:rPr lang="en-US" sz="2400">
                <a:effectLst/>
                <a:latin typeface="+mj-lt"/>
                <a:ea typeface="Times New Roman" panose="02020603050405020304" pitchFamily="18" charset="0"/>
              </a:rPr>
              <a:t>K=13</a:t>
            </a:r>
          </a:p>
          <a:p>
            <a:pPr marL="0" indent="0" fontAlgn="base">
              <a:spcBef>
                <a:spcPts val="0"/>
              </a:spcBef>
              <a:buNone/>
              <a:tabLst>
                <a:tab pos="57150" algn="l"/>
              </a:tabLst>
            </a:pPr>
            <a:endParaRPr lang="en-US" sz="2400" b="1">
              <a:effectLst/>
              <a:latin typeface="+mj-lt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fontAlgn="base">
              <a:spcBef>
                <a:spcPts val="0"/>
              </a:spcBef>
              <a:tabLst>
                <a:tab pos="57150" algn="l"/>
              </a:tabLst>
            </a:pPr>
            <a:r>
              <a:rPr lang="en-US" sz="2400" b="1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Performance results:</a:t>
            </a:r>
            <a:r>
              <a:rPr lang="en-US" sz="2400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 </a:t>
            </a:r>
            <a:endParaRPr lang="en-US" sz="2400" b="1">
              <a:effectLst/>
              <a:latin typeface="+mj-lt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lvl="1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57150" algn="l"/>
              </a:tabLst>
            </a:pPr>
            <a:r>
              <a:rPr lang="en-US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Overall Accuracy: </a:t>
            </a:r>
            <a:r>
              <a:rPr lang="en-US">
                <a:effectLst/>
                <a:latin typeface="+mj-lt"/>
                <a:ea typeface="Times New Roman" panose="02020603050405020304" pitchFamily="18" charset="0"/>
              </a:rPr>
              <a:t>77.5</a:t>
            </a:r>
            <a:r>
              <a:rPr lang="en-US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%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57150" algn="l"/>
              </a:tabLst>
            </a:pPr>
            <a:r>
              <a:rPr lang="en-US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Sensitivity (TPR): </a:t>
            </a:r>
            <a:r>
              <a:rPr lang="en-US">
                <a:effectLst/>
                <a:latin typeface="+mj-lt"/>
                <a:ea typeface="Times New Roman" panose="02020603050405020304" pitchFamily="18" charset="0"/>
              </a:rPr>
              <a:t>61.7</a:t>
            </a:r>
            <a:r>
              <a:rPr lang="en-US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%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57150" algn="l"/>
              </a:tabLst>
            </a:pPr>
            <a:r>
              <a:rPr lang="en-US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Specificity (TNR): </a:t>
            </a:r>
            <a:r>
              <a:rPr lang="en-US">
                <a:effectLst/>
                <a:latin typeface="+mj-lt"/>
                <a:ea typeface="Times New Roman" panose="02020603050405020304" pitchFamily="18" charset="0"/>
              </a:rPr>
              <a:t>86.9</a:t>
            </a:r>
            <a:r>
              <a:rPr lang="en-US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%  </a:t>
            </a:r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051938-3279-4D88-A21F-E32B731B3632}"/>
              </a:ext>
            </a:extLst>
          </p:cNvPr>
          <p:cNvSpPr/>
          <p:nvPr/>
        </p:nvSpPr>
        <p:spPr>
          <a:xfrm>
            <a:off x="3324309" y="5059769"/>
            <a:ext cx="1031132" cy="10562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0371EAA-DE69-4385-9603-8248B47311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0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95"/>
    </mc:Choice>
    <mc:Fallback>
      <p:transition spd="slow" advTm="77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E3F4D51-DD97-47BD-92A2-42F33E1B78D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68" y="2177579"/>
            <a:ext cx="4767736" cy="4156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B4CB2-000F-41B0-9329-E69B0AD0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93BAB-3A46-4748-AD3B-F38369EAB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27" y="1163362"/>
            <a:ext cx="4998194" cy="867686"/>
          </a:xfrm>
        </p:spPr>
        <p:txBody>
          <a:bodyPr>
            <a:normAutofit/>
          </a:bodyPr>
          <a:lstStyle/>
          <a:p>
            <a:r>
              <a:rPr lang="en-US" sz="2200">
                <a:latin typeface="+mj-lt"/>
              </a:rPr>
              <a:t>Tuning parameter </a:t>
            </a:r>
            <a:r>
              <a:rPr lang="en-US" sz="2200" b="1" err="1">
                <a:latin typeface="+mj-lt"/>
              </a:rPr>
              <a:t>ntree</a:t>
            </a:r>
            <a:r>
              <a:rPr lang="en-US" sz="2200" b="1">
                <a:latin typeface="+mj-lt"/>
              </a:rPr>
              <a:t> </a:t>
            </a:r>
            <a:r>
              <a:rPr lang="en-US" sz="2200">
                <a:latin typeface="+mj-lt"/>
              </a:rPr>
              <a:t>(Number of trees to grow) </a:t>
            </a:r>
            <a:r>
              <a:rPr lang="en-US" sz="2200" b="1">
                <a:latin typeface="+mj-lt"/>
              </a:rPr>
              <a:t>= 300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D28B-322A-4B99-92AF-DB6D8B75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384B18B-AC8D-4FF1-8687-D7B86B45D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806107"/>
              </p:ext>
            </p:extLst>
          </p:nvPr>
        </p:nvGraphicFramePr>
        <p:xfrm>
          <a:off x="448310" y="279506"/>
          <a:ext cx="11295380" cy="72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ACB55C-DA1E-481F-920C-F749B268F494}"/>
              </a:ext>
            </a:extLst>
          </p:cNvPr>
          <p:cNvSpPr txBox="1">
            <a:spLocks/>
          </p:cNvSpPr>
          <p:nvPr/>
        </p:nvSpPr>
        <p:spPr>
          <a:xfrm>
            <a:off x="6883843" y="1221173"/>
            <a:ext cx="4998194" cy="86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effectLst/>
                <a:latin typeface="+mj-lt"/>
                <a:ea typeface="Times New Roman" panose="02020603050405020304" pitchFamily="18" charset="0"/>
              </a:rPr>
              <a:t>Tuning parameter </a:t>
            </a:r>
            <a:r>
              <a:rPr lang="en-US" sz="2400" b="1" err="1">
                <a:effectLst/>
                <a:latin typeface="+mj-lt"/>
                <a:ea typeface="Times New Roman" panose="02020603050405020304" pitchFamily="18" charset="0"/>
              </a:rPr>
              <a:t>mtry</a:t>
            </a:r>
            <a:r>
              <a:rPr lang="en-US" sz="2400" b="1">
                <a:effectLst/>
                <a:latin typeface="+mj-lt"/>
                <a:ea typeface="Times New Roman" panose="02020603050405020304" pitchFamily="18" charset="0"/>
              </a:rPr>
              <a:t> </a:t>
            </a:r>
            <a:r>
              <a:rPr lang="en-US" sz="2400">
                <a:effectLst/>
                <a:latin typeface="+mj-lt"/>
                <a:ea typeface="Times New Roman" panose="02020603050405020304" pitchFamily="18" charset="0"/>
              </a:rPr>
              <a:t>(Number of variables randomly sampled as candidates at each split)</a:t>
            </a:r>
            <a:r>
              <a:rPr lang="en-US" sz="2400" b="1">
                <a:effectLst/>
                <a:latin typeface="+mj-lt"/>
                <a:ea typeface="Times New Roman" panose="02020603050405020304" pitchFamily="18" charset="0"/>
              </a:rPr>
              <a:t> = 5</a:t>
            </a:r>
            <a:endParaRPr lang="en-US" sz="2400" b="1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A4F76B-1CF0-4D66-AC06-8A7E6A44DA75}"/>
              </a:ext>
            </a:extLst>
          </p:cNvPr>
          <p:cNvSpPr/>
          <p:nvPr/>
        </p:nvSpPr>
        <p:spPr>
          <a:xfrm>
            <a:off x="9277636" y="4981948"/>
            <a:ext cx="1031132" cy="10562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D060B88-CC3C-47A1-A03A-6F0C685D9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61509"/>
              </p:ext>
            </p:extLst>
          </p:nvPr>
        </p:nvGraphicFramePr>
        <p:xfrm>
          <a:off x="371475" y="4836572"/>
          <a:ext cx="6310856" cy="1751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2646">
                  <a:extLst>
                    <a:ext uri="{9D8B030D-6E8A-4147-A177-3AD203B41FA5}">
                      <a16:colId xmlns:a16="http://schemas.microsoft.com/office/drawing/2014/main" val="4218494776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2743153396"/>
                    </a:ext>
                  </a:extLst>
                </a:gridCol>
                <a:gridCol w="1410601">
                  <a:extLst>
                    <a:ext uri="{9D8B030D-6E8A-4147-A177-3AD203B41FA5}">
                      <a16:colId xmlns:a16="http://schemas.microsoft.com/office/drawing/2014/main" val="2208382870"/>
                    </a:ext>
                  </a:extLst>
                </a:gridCol>
                <a:gridCol w="1468571">
                  <a:extLst>
                    <a:ext uri="{9D8B030D-6E8A-4147-A177-3AD203B41FA5}">
                      <a16:colId xmlns:a16="http://schemas.microsoft.com/office/drawing/2014/main" val="1357273762"/>
                    </a:ext>
                  </a:extLst>
                </a:gridCol>
                <a:gridCol w="1247474">
                  <a:extLst>
                    <a:ext uri="{9D8B030D-6E8A-4147-A177-3AD203B41FA5}">
                      <a16:colId xmlns:a16="http://schemas.microsoft.com/office/drawing/2014/main" val="2243228978"/>
                    </a:ext>
                  </a:extLst>
                </a:gridCol>
              </a:tblGrid>
              <a:tr h="468474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</a:rPr>
                        <a:t>ntree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Overall Accuracy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Sensitivity (TPR)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Specificity (TNR)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AUC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08468697"/>
                  </a:ext>
                </a:extLst>
              </a:tr>
              <a:tr h="421117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800 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0.8668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0.7810 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0.9176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0.9313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08946106"/>
                  </a:ext>
                </a:extLst>
              </a:tr>
              <a:tr h="393031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500 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0.8667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0.7809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0.9174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0.9312 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92904647"/>
                  </a:ext>
                </a:extLst>
              </a:tr>
              <a:tr h="468474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300 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</a:rPr>
                        <a:t>     0.8673 </a:t>
                      </a:r>
                      <a:r>
                        <a:rPr lang="zh-TW" altLang="en-US" sz="1400" b="1">
                          <a:solidFill>
                            <a:srgbClr val="FF0000"/>
                          </a:solidFill>
                          <a:effectLst/>
                        </a:rPr>
                        <a:t>↑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</a:rPr>
                        <a:t>0.7815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</a:rPr>
                        <a:t>    0.9181 </a:t>
                      </a:r>
                      <a:r>
                        <a:rPr lang="zh-TW" altLang="en-US" sz="1400" b="1">
                          <a:solidFill>
                            <a:srgbClr val="FF0000"/>
                          </a:solidFill>
                          <a:effectLst/>
                        </a:rPr>
                        <a:t>↑</a:t>
                      </a:r>
                      <a:endParaRPr lang="en-US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</a:rPr>
                        <a:t>0.9309 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2139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6CD0C33-6F7B-479E-B46F-2BB129A77640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/>
          <a:stretch/>
        </p:blipFill>
        <p:spPr bwMode="auto">
          <a:xfrm>
            <a:off x="647058" y="1876052"/>
            <a:ext cx="4864329" cy="2817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5B8770-2AB1-4C5D-A0EF-8B6E992CE028}"/>
              </a:ext>
            </a:extLst>
          </p:cNvPr>
          <p:cNvCxnSpPr>
            <a:cxnSpLocks/>
          </p:cNvCxnSpPr>
          <p:nvPr/>
        </p:nvCxnSpPr>
        <p:spPr>
          <a:xfrm>
            <a:off x="2809060" y="2088859"/>
            <a:ext cx="0" cy="2063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C19585F-A76D-4522-A783-1B0440AA61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4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75"/>
    </mc:Choice>
    <mc:Fallback>
      <p:transition spd="slow" advTm="65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CEFE55-0A26-4198-8EFB-C0C3F7F06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675" y="3511685"/>
            <a:ext cx="5309411" cy="3149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CA3D94-CF03-417F-8DDA-9E112A5BB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4" y="3540543"/>
            <a:ext cx="5372514" cy="3247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B4CB2-000F-41B0-9329-E69B0AD0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93BAB-3A46-4748-AD3B-F38369EAB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72" y="1133624"/>
            <a:ext cx="11520487" cy="2378061"/>
          </a:xfrm>
        </p:spPr>
        <p:txBody>
          <a:bodyPr>
            <a:noAutofit/>
          </a:bodyPr>
          <a:lstStyle/>
          <a:p>
            <a:pPr fontAlgn="base">
              <a:lnSpc>
                <a:spcPct val="100000"/>
              </a:lnSpc>
              <a:spcBef>
                <a:spcPts val="0"/>
              </a:spcBef>
              <a:tabLst>
                <a:tab pos="57150" algn="l"/>
              </a:tabLst>
            </a:pPr>
            <a:r>
              <a:rPr lang="en-US" sz="1800" b="1">
                <a:latin typeface="+mj-lt"/>
                <a:cs typeface="Segoe UI" panose="020B0502040204020203" pitchFamily="34" charset="0"/>
              </a:rPr>
              <a:t>The final model with tuning parameters 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57150" algn="l"/>
              </a:tabLst>
            </a:pPr>
            <a:r>
              <a:rPr lang="en-US" sz="1800" err="1">
                <a:latin typeface="+mj-lt"/>
                <a:cs typeface="Segoe UI" panose="020B0502040204020203" pitchFamily="34" charset="0"/>
              </a:rPr>
              <a:t>ntree</a:t>
            </a:r>
            <a:r>
              <a:rPr lang="en-US" sz="1800">
                <a:latin typeface="+mj-lt"/>
                <a:cs typeface="Segoe UI" panose="020B0502040204020203" pitchFamily="34" charset="0"/>
              </a:rPr>
              <a:t> = 300, </a:t>
            </a:r>
            <a:r>
              <a:rPr lang="en-US" sz="1800" err="1">
                <a:latin typeface="+mj-lt"/>
                <a:cs typeface="Segoe UI" panose="020B0502040204020203" pitchFamily="34" charset="0"/>
              </a:rPr>
              <a:t>mtry</a:t>
            </a:r>
            <a:r>
              <a:rPr lang="en-US" sz="1800">
                <a:latin typeface="+mj-lt"/>
                <a:cs typeface="Segoe UI" panose="020B0502040204020203" pitchFamily="34" charset="0"/>
              </a:rPr>
              <a:t> = 5</a:t>
            </a:r>
          </a:p>
          <a:p>
            <a:pPr marL="228600" lvl="1" fontAlgn="base">
              <a:lnSpc>
                <a:spcPct val="150000"/>
              </a:lnSpc>
              <a:spcBef>
                <a:spcPts val="0"/>
              </a:spcBef>
              <a:tabLst>
                <a:tab pos="57150" algn="l"/>
              </a:tabLst>
            </a:pPr>
            <a:r>
              <a:rPr lang="en-US" sz="1800" b="1">
                <a:latin typeface="+mj-lt"/>
                <a:cs typeface="Segoe UI" panose="020B0502040204020203" pitchFamily="34" charset="0"/>
              </a:rPr>
              <a:t>Cutoff value: 0.6 </a:t>
            </a:r>
            <a:endParaRPr lang="en-US" sz="1800" b="1">
              <a:effectLst/>
              <a:latin typeface="+mj-lt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  <a:tabLst>
                <a:tab pos="57150" algn="l"/>
              </a:tabLst>
            </a:pPr>
            <a:r>
              <a:rPr lang="en-US" sz="1800" b="1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Performance results:</a:t>
            </a:r>
            <a:r>
              <a:rPr lang="en-US" sz="1800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 </a:t>
            </a:r>
            <a:endParaRPr lang="en-US" sz="1800" b="1">
              <a:effectLst/>
              <a:latin typeface="+mj-lt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lvl="1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57150" algn="l"/>
              </a:tabLst>
            </a:pPr>
            <a:r>
              <a:rPr lang="en-US" sz="1800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Overall Accuracy: 86.4%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57150" algn="l"/>
              </a:tabLst>
            </a:pPr>
            <a:r>
              <a:rPr lang="en-US" sz="1800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Sensitivity (TPR): 72%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57150" algn="l"/>
              </a:tabLst>
            </a:pPr>
            <a:r>
              <a:rPr lang="en-US" sz="1800"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Specificity (TNR): 94.9%  </a:t>
            </a:r>
            <a:endParaRPr lang="en-US" sz="180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D28B-322A-4B99-92AF-DB6D8B75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8628" y="6591706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384B18B-AC8D-4FF1-8687-D7B86B45D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598190"/>
              </p:ext>
            </p:extLst>
          </p:nvPr>
        </p:nvGraphicFramePr>
        <p:xfrm>
          <a:off x="448310" y="279506"/>
          <a:ext cx="11295380" cy="72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77D5B3-4697-48A3-A556-F1CF9C322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581876"/>
              </p:ext>
            </p:extLst>
          </p:nvPr>
        </p:nvGraphicFramePr>
        <p:xfrm>
          <a:off x="4828695" y="1374440"/>
          <a:ext cx="7168633" cy="1855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6419">
                  <a:extLst>
                    <a:ext uri="{9D8B030D-6E8A-4147-A177-3AD203B41FA5}">
                      <a16:colId xmlns:a16="http://schemas.microsoft.com/office/drawing/2014/main" val="3539716758"/>
                    </a:ext>
                  </a:extLst>
                </a:gridCol>
                <a:gridCol w="1884979">
                  <a:extLst>
                    <a:ext uri="{9D8B030D-6E8A-4147-A177-3AD203B41FA5}">
                      <a16:colId xmlns:a16="http://schemas.microsoft.com/office/drawing/2014/main" val="3281035282"/>
                    </a:ext>
                  </a:extLst>
                </a:gridCol>
                <a:gridCol w="1884979">
                  <a:extLst>
                    <a:ext uri="{9D8B030D-6E8A-4147-A177-3AD203B41FA5}">
                      <a16:colId xmlns:a16="http://schemas.microsoft.com/office/drawing/2014/main" val="1063014487"/>
                    </a:ext>
                  </a:extLst>
                </a:gridCol>
                <a:gridCol w="1542256">
                  <a:extLst>
                    <a:ext uri="{9D8B030D-6E8A-4147-A177-3AD203B41FA5}">
                      <a16:colId xmlns:a16="http://schemas.microsoft.com/office/drawing/2014/main" val="3150031865"/>
                    </a:ext>
                  </a:extLst>
                </a:gridCol>
              </a:tblGrid>
              <a:tr h="468551"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Actual Class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613727"/>
                  </a:ext>
                </a:extLst>
              </a:tr>
              <a:tr h="413622">
                <a:tc rowSpan="3"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</a:p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+mj-lt"/>
                      </a:endParaRPr>
                    </a:p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Predicted Class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Not Canceled (0/-)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Canceled (1/+)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22468603"/>
                  </a:ext>
                </a:extLst>
              </a:tr>
              <a:tr h="50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Not Canceled (0/-)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17,800 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3,108 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93501450"/>
                  </a:ext>
                </a:extLst>
              </a:tr>
              <a:tr h="4685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Canceled (1/+) 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949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7,991 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794070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7DBD6BE-85FE-4ACD-B741-23EB7D865199}"/>
              </a:ext>
            </a:extLst>
          </p:cNvPr>
          <p:cNvSpPr/>
          <p:nvPr/>
        </p:nvSpPr>
        <p:spPr>
          <a:xfrm>
            <a:off x="371474" y="3559273"/>
            <a:ext cx="5464659" cy="480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87DCE5-0C60-4ED2-B135-5406DC5A0E49}"/>
              </a:ext>
            </a:extLst>
          </p:cNvPr>
          <p:cNvSpPr/>
          <p:nvPr/>
        </p:nvSpPr>
        <p:spPr>
          <a:xfrm>
            <a:off x="5964573" y="3511685"/>
            <a:ext cx="5372514" cy="480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97793E1-2195-4BF3-839A-F509D7516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7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38"/>
    </mc:Choice>
    <mc:Fallback>
      <p:transition spd="slow" advTm="35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88A-1394-430B-94F3-641D6932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29133"/>
            <a:ext cx="11520487" cy="758824"/>
          </a:xfrm>
        </p:spPr>
        <p:txBody>
          <a:bodyPr>
            <a:normAutofit/>
          </a:bodyPr>
          <a:lstStyle/>
          <a:p>
            <a:r>
              <a:rPr lang="en-US"/>
              <a:t>Evaluation of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7B2EF-A8BC-4BBE-AD69-349C6ABB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A53D2C-6680-4C12-9A2D-7D7FAA4BA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57446"/>
              </p:ext>
            </p:extLst>
          </p:nvPr>
        </p:nvGraphicFramePr>
        <p:xfrm>
          <a:off x="519341" y="1016492"/>
          <a:ext cx="9419210" cy="22970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1425">
                  <a:extLst>
                    <a:ext uri="{9D8B030D-6E8A-4147-A177-3AD203B41FA5}">
                      <a16:colId xmlns:a16="http://schemas.microsoft.com/office/drawing/2014/main" val="4225715656"/>
                    </a:ext>
                  </a:extLst>
                </a:gridCol>
                <a:gridCol w="2042853">
                  <a:extLst>
                    <a:ext uri="{9D8B030D-6E8A-4147-A177-3AD203B41FA5}">
                      <a16:colId xmlns:a16="http://schemas.microsoft.com/office/drawing/2014/main" val="1791618224"/>
                    </a:ext>
                  </a:extLst>
                </a:gridCol>
                <a:gridCol w="1762905">
                  <a:extLst>
                    <a:ext uri="{9D8B030D-6E8A-4147-A177-3AD203B41FA5}">
                      <a16:colId xmlns:a16="http://schemas.microsoft.com/office/drawing/2014/main" val="3325165885"/>
                    </a:ext>
                  </a:extLst>
                </a:gridCol>
                <a:gridCol w="1877997">
                  <a:extLst>
                    <a:ext uri="{9D8B030D-6E8A-4147-A177-3AD203B41FA5}">
                      <a16:colId xmlns:a16="http://schemas.microsoft.com/office/drawing/2014/main" val="2289313584"/>
                    </a:ext>
                  </a:extLst>
                </a:gridCol>
                <a:gridCol w="1284030">
                  <a:extLst>
                    <a:ext uri="{9D8B030D-6E8A-4147-A177-3AD203B41FA5}">
                      <a16:colId xmlns:a16="http://schemas.microsoft.com/office/drawing/2014/main" val="3566099195"/>
                    </a:ext>
                  </a:extLst>
                </a:gridCol>
              </a:tblGrid>
              <a:tr h="432537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Model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Overall Accuracy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Sensitivity (TPR)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Specificity (TNR)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AUC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74383972"/>
                  </a:ext>
                </a:extLst>
              </a:tr>
              <a:tr h="443491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Logistic Regression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80.8%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0.8653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1246663"/>
                  </a:ext>
                </a:extLst>
              </a:tr>
              <a:tr h="413399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Classification Trees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80.5%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0.7629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49611078"/>
                  </a:ext>
                </a:extLst>
              </a:tr>
              <a:tr h="467937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K-Nearest Neighbors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86.9%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05786395"/>
                  </a:ext>
                </a:extLst>
              </a:tr>
              <a:tr h="539734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Random Forests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86.4%</a:t>
                      </a: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72.0%</a:t>
                      </a: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94.9%</a:t>
                      </a: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0.9309 </a:t>
                      </a: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307312"/>
                  </a:ext>
                </a:extLst>
              </a:tr>
            </a:tbl>
          </a:graphicData>
        </a:graphic>
      </p:graphicFrame>
      <p:sp>
        <p:nvSpPr>
          <p:cNvPr id="9" name="Star: 5 Points 8">
            <a:extLst>
              <a:ext uri="{FF2B5EF4-FFF2-40B4-BE49-F238E27FC236}">
                <a16:creationId xmlns:a16="http://schemas.microsoft.com/office/drawing/2014/main" id="{1630EF6E-4930-45F4-87D0-BC2395A2F438}"/>
              </a:ext>
            </a:extLst>
          </p:cNvPr>
          <p:cNvSpPr/>
          <p:nvPr/>
        </p:nvSpPr>
        <p:spPr>
          <a:xfrm>
            <a:off x="603679" y="2840850"/>
            <a:ext cx="328473" cy="29518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4C44359-DA08-405A-856C-FBBAEDDEFE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2206013"/>
              </p:ext>
            </p:extLst>
          </p:nvPr>
        </p:nvGraphicFramePr>
        <p:xfrm>
          <a:off x="519341" y="3997848"/>
          <a:ext cx="10333608" cy="2687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6736-35E2-4E63-95A2-0602D0E15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19" y="3429000"/>
            <a:ext cx="4398889" cy="640956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600" b="1">
                <a:latin typeface="Calibri" panose="020F0502020204030204" pitchFamily="34" charset="0"/>
              </a:rPr>
              <a:t>Importance of Variables </a:t>
            </a:r>
          </a:p>
          <a:p>
            <a:pPr marL="0" marR="0" lvl="0" indent="0" fontAlgn="base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B7CB7F-1120-49D3-AACE-A0C2CE900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668"/>
    </mc:Choice>
    <mc:Fallback>
      <p:transition spd="slow" advTm="9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88A-1394-430B-94F3-641D6932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Model Deployment Use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7B2EF-A8BC-4BBE-AD69-349C6ABB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24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0E2B73-92E8-1F47-ABC8-61E18E984568}"/>
              </a:ext>
            </a:extLst>
          </p:cNvPr>
          <p:cNvSpPr/>
          <p:nvPr/>
        </p:nvSpPr>
        <p:spPr>
          <a:xfrm>
            <a:off x="728133" y="1270000"/>
            <a:ext cx="2573867" cy="948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Customer requests new booking</a:t>
            </a:r>
          </a:p>
        </p:txBody>
      </p:sp>
      <p:sp>
        <p:nvSpPr>
          <p:cNvPr id="7" name="Decision 6">
            <a:extLst>
              <a:ext uri="{FF2B5EF4-FFF2-40B4-BE49-F238E27FC236}">
                <a16:creationId xmlns:a16="http://schemas.microsoft.com/office/drawing/2014/main" id="{F7BDB17C-749F-B14F-870F-2E456200860A}"/>
              </a:ext>
            </a:extLst>
          </p:cNvPr>
          <p:cNvSpPr/>
          <p:nvPr/>
        </p:nvSpPr>
        <p:spPr>
          <a:xfrm>
            <a:off x="1015999" y="2872256"/>
            <a:ext cx="1998134" cy="15409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Are all rooms booked?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2CE15074-8B92-D24F-B550-2A0BC124A4F0}"/>
              </a:ext>
            </a:extLst>
          </p:cNvPr>
          <p:cNvSpPr/>
          <p:nvPr/>
        </p:nvSpPr>
        <p:spPr>
          <a:xfrm>
            <a:off x="4133583" y="2771541"/>
            <a:ext cx="2233325" cy="1724257"/>
          </a:xfrm>
          <a:prstGeom prst="flowChartDecisi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Are existing orders likely to cancel?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B2823B-178F-D740-B078-363203448EA6}"/>
              </a:ext>
            </a:extLst>
          </p:cNvPr>
          <p:cNvSpPr/>
          <p:nvPr/>
        </p:nvSpPr>
        <p:spPr>
          <a:xfrm>
            <a:off x="3911599" y="5181600"/>
            <a:ext cx="2573867" cy="948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Accept Order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F435DD-71F1-514E-ACFA-641B8C8668DF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015066" y="2218267"/>
            <a:ext cx="1" cy="653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9726D0-CBC8-484C-BBCA-C607A3CCDBB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014133" y="3633670"/>
            <a:ext cx="1119450" cy="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786FA7F-92B2-DA4B-98E9-9753B9C1BB94}"/>
              </a:ext>
            </a:extLst>
          </p:cNvPr>
          <p:cNvCxnSpPr>
            <a:stCxn id="7" idx="2"/>
            <a:endCxn id="11" idx="1"/>
          </p:cNvCxnSpPr>
          <p:nvPr/>
        </p:nvCxnSpPr>
        <p:spPr>
          <a:xfrm rot="16200000" flipH="1">
            <a:off x="2342060" y="4086194"/>
            <a:ext cx="1242545" cy="18965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9EB1DA-B303-F74D-889C-EAB4D360D2B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6908" y="3633670"/>
            <a:ext cx="999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FF65792-567E-994B-A322-D2031C290D13}"/>
              </a:ext>
            </a:extLst>
          </p:cNvPr>
          <p:cNvSpPr/>
          <p:nvPr/>
        </p:nvSpPr>
        <p:spPr>
          <a:xfrm>
            <a:off x="7326242" y="1219348"/>
            <a:ext cx="2573867" cy="948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Reject Order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F828BD2-DABA-EF42-B172-E65D48082077}"/>
              </a:ext>
            </a:extLst>
          </p:cNvPr>
          <p:cNvCxnSpPr>
            <a:stCxn id="9" idx="0"/>
            <a:endCxn id="25" idx="1"/>
          </p:cNvCxnSpPr>
          <p:nvPr/>
        </p:nvCxnSpPr>
        <p:spPr>
          <a:xfrm rot="5400000" flipH="1" flipV="1">
            <a:off x="5749215" y="1194514"/>
            <a:ext cx="1078059" cy="20759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23C3B0-B2AB-DB43-99D9-7DC80064E853}"/>
              </a:ext>
            </a:extLst>
          </p:cNvPr>
          <p:cNvSpPr txBox="1"/>
          <p:nvPr/>
        </p:nvSpPr>
        <p:spPr>
          <a:xfrm>
            <a:off x="2226365" y="469127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34A364-C765-5B44-A10A-A54BE473679C}"/>
              </a:ext>
            </a:extLst>
          </p:cNvPr>
          <p:cNvSpPr txBox="1"/>
          <p:nvPr/>
        </p:nvSpPr>
        <p:spPr>
          <a:xfrm>
            <a:off x="3287494" y="3141777"/>
            <a:ext cx="48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355CAC-FBE9-9540-81B9-72A8E72BA224}"/>
              </a:ext>
            </a:extLst>
          </p:cNvPr>
          <p:cNvSpPr txBox="1"/>
          <p:nvPr/>
        </p:nvSpPr>
        <p:spPr>
          <a:xfrm>
            <a:off x="6638933" y="3141777"/>
            <a:ext cx="48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F22D49-CD1C-2F4E-8C33-0C4696313665}"/>
              </a:ext>
            </a:extLst>
          </p:cNvPr>
          <p:cNvSpPr txBox="1"/>
          <p:nvPr/>
        </p:nvSpPr>
        <p:spPr>
          <a:xfrm>
            <a:off x="7990538" y="2416193"/>
            <a:ext cx="48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7BBD9D-EADF-854D-A72D-6CF0F213714C}"/>
              </a:ext>
            </a:extLst>
          </p:cNvPr>
          <p:cNvSpPr/>
          <p:nvPr/>
        </p:nvSpPr>
        <p:spPr>
          <a:xfrm>
            <a:off x="7468415" y="5181600"/>
            <a:ext cx="2573867" cy="948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Overbook &amp; Accept Order</a:t>
            </a:r>
          </a:p>
        </p:txBody>
      </p:sp>
      <p:sp>
        <p:nvSpPr>
          <p:cNvPr id="33" name="Decision 32">
            <a:extLst>
              <a:ext uri="{FF2B5EF4-FFF2-40B4-BE49-F238E27FC236}">
                <a16:creationId xmlns:a16="http://schemas.microsoft.com/office/drawing/2014/main" id="{6CE7185A-05F3-B841-83C0-1FDDCBEA1312}"/>
              </a:ext>
            </a:extLst>
          </p:cNvPr>
          <p:cNvSpPr/>
          <p:nvPr/>
        </p:nvSpPr>
        <p:spPr>
          <a:xfrm>
            <a:off x="7333764" y="2863202"/>
            <a:ext cx="2843170" cy="15409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Overbooking Capacity Reached?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F274B2-6471-0B47-8CE8-702A5BC57D77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8755349" y="2218267"/>
            <a:ext cx="0" cy="64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7E6A738-3A1A-F24B-A3A1-EC6123F9E26B}"/>
              </a:ext>
            </a:extLst>
          </p:cNvPr>
          <p:cNvSpPr txBox="1"/>
          <p:nvPr/>
        </p:nvSpPr>
        <p:spPr>
          <a:xfrm>
            <a:off x="6638933" y="130864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6B6F2F-C642-5042-BF57-3B67BCB55709}"/>
              </a:ext>
            </a:extLst>
          </p:cNvPr>
          <p:cNvCxnSpPr>
            <a:stCxn id="33" idx="2"/>
            <a:endCxn id="32" idx="0"/>
          </p:cNvCxnSpPr>
          <p:nvPr/>
        </p:nvCxnSpPr>
        <p:spPr>
          <a:xfrm>
            <a:off x="8755349" y="4404135"/>
            <a:ext cx="0" cy="777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70406F0-0B87-754E-BD8E-F52C7DBD22D2}"/>
              </a:ext>
            </a:extLst>
          </p:cNvPr>
          <p:cNvSpPr txBox="1"/>
          <p:nvPr/>
        </p:nvSpPr>
        <p:spPr>
          <a:xfrm>
            <a:off x="7948188" y="4516319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pic>
        <p:nvPicPr>
          <p:cNvPr id="3" name="Audio Recording May 5, 2021 at 2:04:43 PM" descr="Audio Recording May 5, 2021 at 2:04:43 PM">
            <a:hlinkClick r:id="" action="ppaction://media"/>
            <a:extLst>
              <a:ext uri="{FF2B5EF4-FFF2-40B4-BE49-F238E27FC236}">
                <a16:creationId xmlns:a16="http://schemas.microsoft.com/office/drawing/2014/main" id="{64421B26-05B5-904E-B0B5-94F3F7D48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8133" y="58874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CDC2-714C-4E24-AD9C-D0E3CAE0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8906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/>
              <a:t>Part 6 - 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0BD52-CF5A-4F54-9971-D80B76B5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9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88A-1394-430B-94F3-641D6932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4143375" cy="758824"/>
          </a:xfrm>
        </p:spPr>
        <p:txBody>
          <a:bodyPr>
            <a:normAutofit/>
          </a:bodyPr>
          <a:lstStyle/>
          <a:p>
            <a:r>
              <a:rPr lang="en-US"/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7B2EF-A8BC-4BBE-AD69-349C6ABB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26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E6A738-3A1A-F24B-A3A1-EC6123F9E26B}"/>
              </a:ext>
            </a:extLst>
          </p:cNvPr>
          <p:cNvSpPr txBox="1"/>
          <p:nvPr/>
        </p:nvSpPr>
        <p:spPr>
          <a:xfrm>
            <a:off x="135731" y="1019175"/>
            <a:ext cx="12056269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Calibri" panose="020F0502020204030204" pitchFamily="34" charset="0"/>
              </a:rPr>
              <a:t>Use of </a:t>
            </a:r>
            <a:r>
              <a:rPr lang="en-US" sz="2000">
                <a:latin typeface="+mj-lt"/>
              </a:rPr>
              <a:t>our predictive models to better manage capacity</a:t>
            </a:r>
          </a:p>
          <a:p>
            <a:endParaRPr lang="en-US" sz="1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One of </a:t>
            </a:r>
            <a:r>
              <a:rPr lang="en-US" sz="2000" u="sng">
                <a:latin typeface="+mj-lt"/>
              </a:rPr>
              <a:t>many</a:t>
            </a:r>
            <a:r>
              <a:rPr lang="en-US" sz="2000">
                <a:latin typeface="+mj-lt"/>
              </a:rPr>
              <a:t> recommendations provided</a:t>
            </a:r>
          </a:p>
          <a:p>
            <a:endParaRPr lang="en-US" sz="1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Overbook (double book) customers meeting identified risk factors identified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Best interest of hotels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Follow 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Defined threshold for overbooking (e.g. 25%)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Autogenerated emails to customers requesting confirmation of stay (e.g. 48 hours prior to check in)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No response 24 hours prior to check in, then customer “bumped” by guest with a higher “value score”</a:t>
            </a:r>
          </a:p>
          <a:p>
            <a:pPr lvl="2"/>
            <a:r>
              <a:rPr lang="en-US" sz="1000">
                <a:latin typeface="+mj-lt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Value score based on weighted cancellation risk factors, value of the stay, and booking history </a:t>
            </a:r>
          </a:p>
          <a:p>
            <a:pPr lvl="1"/>
            <a:endParaRPr lang="en-US" sz="100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Customers with the higher value score “bump” less valued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000">
              <a:latin typeface="+mj-lt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Calibri" panose="020F0502020204030204" pitchFamily="34" charset="0"/>
              </a:rPr>
              <a:t>Loosely based off airline bump and compensation policies </a:t>
            </a:r>
          </a:p>
          <a:p>
            <a:pPr lvl="1"/>
            <a:endParaRPr lang="en-US" sz="1000">
              <a:latin typeface="+mj-lt"/>
            </a:endParaRPr>
          </a:p>
          <a:p>
            <a:pPr lvl="1"/>
            <a:r>
              <a:rPr lang="en-US" sz="2000" b="1" i="1">
                <a:latin typeface="+mj-lt"/>
              </a:rPr>
              <a:t>	Disclaimer:</a:t>
            </a:r>
            <a:r>
              <a:rPr lang="en-US" sz="2000" i="1">
                <a:latin typeface="+mj-lt"/>
              </a:rPr>
              <a:t>  Considered a baseline which can be catered based on varying business 				       philosophies on risk and reward, as well as hotel-specific historical data</a:t>
            </a:r>
          </a:p>
          <a:p>
            <a:r>
              <a:rPr lang="en-US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i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0BDC282-7049-AD4A-ADE5-9994A9F44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897" y="788692"/>
            <a:ext cx="2880003" cy="214578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DF5D53A5-929E-2940-8FCA-774B230BF1B1}"/>
              </a:ext>
            </a:extLst>
          </p:cNvPr>
          <p:cNvSpPr/>
          <p:nvPr/>
        </p:nvSpPr>
        <p:spPr>
          <a:xfrm>
            <a:off x="5847753" y="260351"/>
            <a:ext cx="1469571" cy="5619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DD452-1DAD-5B4E-8FAA-82CDB3D4B889}"/>
              </a:ext>
            </a:extLst>
          </p:cNvPr>
          <p:cNvSpPr txBox="1"/>
          <p:nvPr/>
        </p:nvSpPr>
        <p:spPr>
          <a:xfrm>
            <a:off x="7385217" y="346354"/>
            <a:ext cx="413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Check out the paper for more!</a:t>
            </a:r>
          </a:p>
        </p:txBody>
      </p:sp>
      <p:pic>
        <p:nvPicPr>
          <p:cNvPr id="15" name="Audio Recording May 5, 2021 at 9:03:08 PM" descr="Audio Recording May 5, 2021 at 9:03:08 PM">
            <a:hlinkClick r:id="" action="ppaction://media"/>
            <a:extLst>
              <a:ext uri="{FF2B5EF4-FFF2-40B4-BE49-F238E27FC236}">
                <a16:creationId xmlns:a16="http://schemas.microsoft.com/office/drawing/2014/main" id="{792502B5-B313-B44D-A81B-9075D51AC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04488" y="52565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0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D888-1CBD-D64D-B135-C15F7958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03215"/>
            <a:ext cx="11520487" cy="758824"/>
          </a:xfrm>
        </p:spPr>
        <p:txBody>
          <a:bodyPr/>
          <a:lstStyle/>
          <a:p>
            <a:r>
              <a:rPr lang="en-US"/>
              <a:t>Supply Chain Implications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748B6-B365-AE44-A014-130D435FA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More stable room utilization rate </a:t>
            </a:r>
            <a:r>
              <a:rPr lang="en-US" sz="2400" b="1" u="sng">
                <a:latin typeface="Calibri" panose="020F0502020204030204" pitchFamily="34" charset="0"/>
                <a:cs typeface="Calibri" panose="020F0502020204030204" pitchFamily="34" charset="0"/>
              </a:rPr>
              <a:t>allows hotels to fully utilize support staff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E.g. cleaning and restaurant employees</a:t>
            </a:r>
          </a:p>
          <a:p>
            <a:pPr marL="457200" lvl="1" indent="0">
              <a:buNone/>
            </a:pPr>
            <a:endParaRPr lang="en-US" sz="1000"/>
          </a:p>
          <a:p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Better forecast demand 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for raw materials and finished goods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Leads to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more consistent purchase orders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establishing long-term contracts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 better pricing and terms</a:t>
            </a:r>
          </a:p>
          <a:p>
            <a:pPr marL="0" indent="0">
              <a:buNone/>
            </a:pPr>
            <a:endParaRPr lang="en-US" sz="1000"/>
          </a:p>
          <a:p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Now a predictable forecast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Can buy non-perishable items in bulk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Ensure less spoilage/waste of perishable items</a:t>
            </a:r>
          </a:p>
          <a:p>
            <a:pPr marL="0" indent="0">
              <a:buNone/>
            </a:pPr>
            <a:endParaRPr lang="en-US" sz="1000"/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Bullwhip effect (created by large swings in demand from cancellations)</a:t>
            </a:r>
          </a:p>
          <a:p>
            <a:pPr lvl="1"/>
            <a:r>
              <a:rPr lang="en-US" b="1" u="sng">
                <a:latin typeface="Calibri" panose="020F0502020204030204" pitchFamily="34" charset="0"/>
                <a:cs typeface="Calibri" panose="020F0502020204030204" pitchFamily="34" charset="0"/>
              </a:rPr>
              <a:t>Now minimized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 with more stable and smoothed demand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C1948-2C3A-CF4B-A4A2-741AA92F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6B0F0-D23F-7C41-A09B-1000FF550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263" y="3429000"/>
            <a:ext cx="2457450" cy="1723883"/>
          </a:xfrm>
          <a:prstGeom prst="rect">
            <a:avLst/>
          </a:prstGeom>
        </p:spPr>
      </p:pic>
      <p:pic>
        <p:nvPicPr>
          <p:cNvPr id="7" name="Audio Recording May 5, 2021 at 7:08:47 PM" descr="Audio Recording May 5, 2021 at 7:08:47 PM">
            <a:hlinkClick r:id="" action="ppaction://media"/>
            <a:extLst>
              <a:ext uri="{FF2B5EF4-FFF2-40B4-BE49-F238E27FC236}">
                <a16:creationId xmlns:a16="http://schemas.microsoft.com/office/drawing/2014/main" id="{9007E7B1-DE6C-D347-AF0B-56E4FCF6D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2988" y="54650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CDC2-714C-4E24-AD9C-D0E3CAE0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8906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/>
              <a:t>Part 7 -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0BD52-CF5A-4F54-9971-D80B76B5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50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D888-1CBD-D64D-B135-C15F7958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748B6-B365-AE44-A014-130D435FA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>
                <a:latin typeface="+mj-lt"/>
              </a:rPr>
              <a:t>Applied many of the statistical methodologies covered in class to a real-world supply chain issue</a:t>
            </a:r>
          </a:p>
          <a:p>
            <a:endParaRPr lang="en-US" sz="1000">
              <a:latin typeface="+mj-lt"/>
            </a:endParaRPr>
          </a:p>
          <a:p>
            <a:pPr lvl="1"/>
            <a:r>
              <a:rPr lang="en-US" sz="2000">
                <a:latin typeface="+mj-lt"/>
                <a:cs typeface="Calibri" panose="020F0502020204030204" pitchFamily="34" charset="0"/>
              </a:rPr>
              <a:t>H</a:t>
            </a:r>
            <a:r>
              <a:rPr lang="en-US" sz="2000">
                <a:latin typeface="+mj-lt"/>
              </a:rPr>
              <a:t>otels face a </a:t>
            </a:r>
            <a:r>
              <a:rPr lang="en-US" sz="2000" b="1">
                <a:latin typeface="+mj-lt"/>
              </a:rPr>
              <a:t>significant problem </a:t>
            </a:r>
            <a:r>
              <a:rPr lang="en-US" sz="2000">
                <a:latin typeface="+mj-lt"/>
              </a:rPr>
              <a:t>with customer-initiated cancellations </a:t>
            </a:r>
          </a:p>
          <a:p>
            <a:pPr marL="457200" lvl="1" indent="0">
              <a:buNone/>
            </a:pPr>
            <a:endParaRPr lang="en-US" sz="1000">
              <a:latin typeface="+mj-lt"/>
              <a:cs typeface="Calibri" panose="020F0502020204030204" pitchFamily="34" charset="0"/>
            </a:endParaRPr>
          </a:p>
          <a:p>
            <a:pPr lvl="1"/>
            <a:r>
              <a:rPr lang="en-US" sz="2000">
                <a:latin typeface="+mj-lt"/>
              </a:rPr>
              <a:t>Cancellation rate of </a:t>
            </a:r>
            <a:r>
              <a:rPr lang="en-US" sz="3200">
                <a:solidFill>
                  <a:srgbClr val="FF0000"/>
                </a:solidFill>
                <a:latin typeface="+mj-lt"/>
              </a:rPr>
              <a:t>37%</a:t>
            </a:r>
            <a:r>
              <a:rPr lang="en-US" sz="200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>
                <a:latin typeface="+mj-lt"/>
              </a:rPr>
              <a:t>equates to a </a:t>
            </a:r>
            <a:r>
              <a:rPr lang="en-US" sz="2000" b="1">
                <a:latin typeface="+mj-lt"/>
              </a:rPr>
              <a:t>substantial under-utilization of capacity</a:t>
            </a:r>
          </a:p>
          <a:p>
            <a:pPr marL="457200" lvl="1" indent="0">
              <a:buNone/>
            </a:pPr>
            <a:endParaRPr lang="en-US" sz="1000">
              <a:latin typeface="+mj-lt"/>
              <a:cs typeface="Calibri" panose="020F0502020204030204" pitchFamily="34" charset="0"/>
            </a:endParaRPr>
          </a:p>
          <a:p>
            <a:pPr lvl="1"/>
            <a:r>
              <a:rPr lang="en-US" sz="2000">
                <a:latin typeface="+mj-lt"/>
              </a:rPr>
              <a:t>Haphazard cancellations create a </a:t>
            </a:r>
            <a:r>
              <a:rPr lang="en-US" sz="2000" b="1">
                <a:latin typeface="+mj-lt"/>
              </a:rPr>
              <a:t>lumpy demand </a:t>
            </a:r>
            <a:r>
              <a:rPr lang="en-US" sz="2000">
                <a:latin typeface="+mj-lt"/>
              </a:rPr>
              <a:t>pattern</a:t>
            </a:r>
          </a:p>
          <a:p>
            <a:pPr lvl="2"/>
            <a:r>
              <a:rPr lang="en-US">
                <a:latin typeface="+mj-lt"/>
              </a:rPr>
              <a:t>Ripples through the supply chain with </a:t>
            </a:r>
            <a:r>
              <a:rPr lang="en-US" b="1">
                <a:latin typeface="+mj-lt"/>
              </a:rPr>
              <a:t>detrimental effects</a:t>
            </a:r>
          </a:p>
          <a:p>
            <a:pPr marL="457200" lvl="1" indent="0">
              <a:buNone/>
            </a:pPr>
            <a:endParaRPr lang="en-US" sz="1000">
              <a:latin typeface="+mj-lt"/>
            </a:endParaRPr>
          </a:p>
          <a:p>
            <a:pPr lvl="1"/>
            <a:r>
              <a:rPr lang="en-US" sz="2000" b="1">
                <a:solidFill>
                  <a:srgbClr val="0070C0"/>
                </a:solidFill>
                <a:latin typeface="+mj-lt"/>
              </a:rPr>
              <a:t>Our predictive models offer a solution to hotels!</a:t>
            </a:r>
          </a:p>
          <a:p>
            <a:pPr marL="457200" lvl="1" indent="0">
              <a:buNone/>
            </a:pPr>
            <a:endParaRPr lang="en-US" sz="1000" b="1">
              <a:latin typeface="+mj-lt"/>
            </a:endParaRPr>
          </a:p>
          <a:p>
            <a:pPr lvl="1"/>
            <a:r>
              <a:rPr lang="en-US" sz="2000">
                <a:latin typeface="+mj-lt"/>
              </a:rPr>
              <a:t>Anticipating which customers will likely cancel; employing </a:t>
            </a:r>
            <a:r>
              <a:rPr lang="en-US" sz="2000" b="1">
                <a:latin typeface="+mj-lt"/>
              </a:rPr>
              <a:t>proactive strategies </a:t>
            </a:r>
            <a:r>
              <a:rPr lang="en-US" sz="2000">
                <a:latin typeface="+mj-lt"/>
              </a:rPr>
              <a:t>to ensure demand</a:t>
            </a:r>
          </a:p>
          <a:p>
            <a:pPr marL="457200" lvl="1" indent="0">
              <a:buNone/>
            </a:pPr>
            <a:endParaRPr lang="en-US" sz="1000">
              <a:latin typeface="+mj-lt"/>
            </a:endParaRPr>
          </a:p>
          <a:p>
            <a:pPr lvl="1"/>
            <a:r>
              <a:rPr lang="en-US" sz="2000" b="1">
                <a:solidFill>
                  <a:srgbClr val="0070C0"/>
                </a:solidFill>
                <a:latin typeface="+mj-lt"/>
              </a:rPr>
              <a:t>Provided strategies to reduce customer-initiated cancellations </a:t>
            </a:r>
          </a:p>
          <a:p>
            <a:pPr lvl="2"/>
            <a:r>
              <a:rPr lang="en-US" b="1">
                <a:highlight>
                  <a:srgbClr val="FFFF00"/>
                </a:highlight>
                <a:latin typeface="+mj-lt"/>
              </a:rPr>
              <a:t>Result: a higher, as well as more consistent, room utilization rate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sz="200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C1948-2C3A-CF4B-A4A2-741AA92F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B84FD-0187-2F4E-8DC2-906867653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090" y="131907"/>
            <a:ext cx="1598851" cy="1101581"/>
          </a:xfrm>
          <a:prstGeom prst="rect">
            <a:avLst/>
          </a:prstGeom>
        </p:spPr>
      </p:pic>
      <p:pic>
        <p:nvPicPr>
          <p:cNvPr id="8" name="Audio Recording May 5, 2021 at 6:39:11 PM" descr="Audio Recording May 5, 2021 at 6:39:11 PM">
            <a:hlinkClick r:id="" action="ppaction://media"/>
            <a:extLst>
              <a:ext uri="{FF2B5EF4-FFF2-40B4-BE49-F238E27FC236}">
                <a16:creationId xmlns:a16="http://schemas.microsoft.com/office/drawing/2014/main" id="{06C0440C-8E4A-F243-81F9-2DD6CE653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9200" y="5364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6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ED08-5AA6-4385-9687-8A140E09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83AED-E26B-40C0-8DC1-436A43F8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80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E255A9A-A43E-4B96-9107-121B1C0C66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105855"/>
              </p:ext>
            </p:extLst>
          </p:nvPr>
        </p:nvGraphicFramePr>
        <p:xfrm>
          <a:off x="371474" y="897622"/>
          <a:ext cx="8470522" cy="5813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A54AD05-7330-4834-A09C-A5F00C70ED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1721" y="2223083"/>
            <a:ext cx="2840241" cy="3192010"/>
          </a:xfrm>
          <a:prstGeom prst="rect">
            <a:avLst/>
          </a:prstGeom>
        </p:spPr>
      </p:pic>
      <p:pic>
        <p:nvPicPr>
          <p:cNvPr id="21" name="Overview">
            <a:hlinkClick r:id="" action="ppaction://media"/>
            <a:extLst>
              <a:ext uri="{FF2B5EF4-FFF2-40B4-BE49-F238E27FC236}">
                <a16:creationId xmlns:a16="http://schemas.microsoft.com/office/drawing/2014/main" id="{BDAE071C-884C-4AB4-ADA4-7781FDEF8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43616" y="564150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18B7855D-2DE6-49A4-BA98-97404403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64318"/>
            <a:ext cx="11891963" cy="63007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F5A362-77E6-6D4D-AC6D-A68BFF240135}"/>
              </a:ext>
            </a:extLst>
          </p:cNvPr>
          <p:cNvSpPr txBox="1"/>
          <p:nvPr/>
        </p:nvSpPr>
        <p:spPr>
          <a:xfrm>
            <a:off x="3487339" y="421480"/>
            <a:ext cx="88332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fun and intriguing journey! </a:t>
            </a:r>
          </a:p>
          <a:p>
            <a:endParaRPr lang="en-US" sz="2400"/>
          </a:p>
          <a:p>
            <a:r>
              <a:rPr lang="en-US" sz="2400"/>
              <a:t>Regards, Karan Modi, Folarin </a:t>
            </a:r>
            <a:r>
              <a:rPr lang="en-US" sz="2400" err="1"/>
              <a:t>Omotoriogun</a:t>
            </a:r>
            <a:r>
              <a:rPr lang="en-US" sz="2400"/>
              <a:t> , Mark </a:t>
            </a:r>
            <a:r>
              <a:rPr lang="en-US" sz="2400" err="1"/>
              <a:t>Tegeler</a:t>
            </a:r>
            <a:r>
              <a:rPr lang="en-US" sz="2400"/>
              <a:t>, </a:t>
            </a:r>
          </a:p>
          <a:p>
            <a:r>
              <a:rPr lang="en-US" sz="2400"/>
              <a:t>Shih-Yuan Wang, and </a:t>
            </a:r>
            <a:r>
              <a:rPr lang="en-US" sz="2400" err="1"/>
              <a:t>Yujie</a:t>
            </a:r>
            <a:r>
              <a:rPr lang="en-US" sz="2400"/>
              <a:t> Wen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CDC2-714C-4E24-AD9C-D0E3CAE0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8906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/>
              <a:t>Part 1 -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0BD52-CF5A-4F54-9971-D80B76B5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5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21" y="652081"/>
            <a:ext cx="5272764" cy="1551573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940" y="2241334"/>
            <a:ext cx="5464245" cy="40351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/>
          </a:p>
          <a:p>
            <a:r>
              <a:rPr lang="en-US" sz="1600"/>
              <a:t>Customer’s change their trip plans and this leads to booking cancellations.</a:t>
            </a:r>
          </a:p>
          <a:p>
            <a:r>
              <a:rPr lang="en-US" sz="1600"/>
              <a:t>Hotel Dataset Kaggle with 119,390 datapoints.</a:t>
            </a:r>
          </a:p>
          <a:p>
            <a:r>
              <a:rPr lang="en-US" sz="1600"/>
              <a:t>Length of stay (week and weekend nights), lead time (number of days between booking date and arrival date), and if a cancellation occurred (previous and current bookings), and 29 other variables. </a:t>
            </a:r>
          </a:p>
          <a:p>
            <a:r>
              <a:rPr lang="en-US" sz="1600"/>
              <a:t>We develop a classification model for predicting customers likely to cancel in order to help hotels increase utilization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Three strategies to tackle hotel cancellations | Pegasus">
            <a:extLst>
              <a:ext uri="{FF2B5EF4-FFF2-40B4-BE49-F238E27FC236}">
                <a16:creationId xmlns:a16="http://schemas.microsoft.com/office/drawing/2014/main" id="{29EB7D54-F9B5-224D-AED8-F075F731D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55" y="2241334"/>
            <a:ext cx="5464245" cy="307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ntro to project">
            <a:hlinkClick r:id="" action="ppaction://media"/>
            <a:extLst>
              <a:ext uri="{FF2B5EF4-FFF2-40B4-BE49-F238E27FC236}">
                <a16:creationId xmlns:a16="http://schemas.microsoft.com/office/drawing/2014/main" id="{30D53501-E365-4057-B4ED-850881377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9542" y="546276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6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CDC2-714C-4E24-AD9C-D0E3CAE0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8906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/>
              <a:t>Part 2 - Business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0BD52-CF5A-4F54-9971-D80B76B5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88A-1394-430B-94F3-641D6932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4143375" cy="758824"/>
          </a:xfrm>
        </p:spPr>
        <p:txBody>
          <a:bodyPr>
            <a:normAutofit/>
          </a:bodyPr>
          <a:lstStyle/>
          <a:p>
            <a:r>
              <a:rPr lang="en-US"/>
              <a:t>Business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7B2EF-A8BC-4BBE-AD69-349C6ABB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E6A738-3A1A-F24B-A3A1-EC6123F9E26B}"/>
              </a:ext>
            </a:extLst>
          </p:cNvPr>
          <p:cNvSpPr txBox="1"/>
          <p:nvPr/>
        </p:nvSpPr>
        <p:spPr>
          <a:xfrm>
            <a:off x="300038" y="842963"/>
            <a:ext cx="6435766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Impact of customer-initiated cancellations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Revenue and profitability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Supply chain ripple effect</a:t>
            </a:r>
          </a:p>
          <a:p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Sensitivity (True Positive Rate): TP/(TP+FN)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Probability of </a:t>
            </a:r>
            <a:r>
              <a:rPr lang="en-US" sz="2000" b="1" i="1">
                <a:latin typeface="Calibri" panose="020F0502020204030204" pitchFamily="34" charset="0"/>
                <a:cs typeface="Calibri" panose="020F0502020204030204" pitchFamily="34" charset="0"/>
              </a:rPr>
              <a:t>correctly predicting a cancellation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 while the booking </a:t>
            </a:r>
            <a:r>
              <a:rPr lang="en-US" sz="2000" b="1" i="1">
                <a:latin typeface="Calibri" panose="020F0502020204030204" pitchFamily="34" charset="0"/>
                <a:cs typeface="Calibri" panose="020F0502020204030204" pitchFamily="34" charset="0"/>
              </a:rPr>
              <a:t>was actually canceled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Specificity (True Negative Rate): TN/(TN+FP)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Probability of </a:t>
            </a:r>
            <a:r>
              <a:rPr lang="en-US" sz="2000" b="1" i="1">
                <a:latin typeface="Calibri" panose="020F0502020204030204" pitchFamily="34" charset="0"/>
                <a:cs typeface="Calibri" panose="020F0502020204030204" pitchFamily="34" charset="0"/>
              </a:rPr>
              <a:t>correctly predicting non-cancellation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while the booking </a:t>
            </a:r>
            <a:r>
              <a:rPr lang="en-US" sz="2000" b="1" i="1">
                <a:latin typeface="Calibri" panose="020F0502020204030204" pitchFamily="34" charset="0"/>
                <a:cs typeface="Calibri" panose="020F0502020204030204" pitchFamily="34" charset="0"/>
              </a:rPr>
              <a:t>was actually not cancelled</a:t>
            </a:r>
          </a:p>
          <a:p>
            <a:pPr lvl="1"/>
            <a:endParaRPr lang="en-US" sz="2000" b="1" i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  <a:latin typeface="+mj-lt"/>
              </a:rPr>
              <a:t>False negative scenario has the </a:t>
            </a:r>
            <a:r>
              <a:rPr lang="en-US" sz="2200">
                <a:solidFill>
                  <a:srgbClr val="FF0000"/>
                </a:solidFill>
                <a:latin typeface="+mj-lt"/>
              </a:rPr>
              <a:t>BIGGEST</a:t>
            </a:r>
            <a:r>
              <a:rPr lang="en-US" sz="2000">
                <a:solidFill>
                  <a:srgbClr val="FF0000"/>
                </a:solidFill>
                <a:latin typeface="+mj-lt"/>
              </a:rPr>
              <a:t> potential impact to hotel owners (“no-shows”)</a:t>
            </a:r>
          </a:p>
          <a:p>
            <a:endParaRPr lang="en-US" sz="200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  <a:latin typeface="+mj-lt"/>
              </a:rPr>
              <a:t>False positive also concerning (customers predicted to cancel, but actually “show”)</a:t>
            </a:r>
          </a:p>
          <a:p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27A3CC3-9A61-E641-A876-3D3D82D64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527" y="650947"/>
            <a:ext cx="6435766" cy="1495280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3C733285-D778-DA4F-8893-8EA3EFE1A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963" y="2252518"/>
            <a:ext cx="5444331" cy="1535278"/>
          </a:xfrm>
          <a:prstGeom prst="rect">
            <a:avLst/>
          </a:prstGeom>
        </p:spPr>
      </p:pic>
      <p:pic>
        <p:nvPicPr>
          <p:cNvPr id="26" name="Graphic 25" descr="Bullseye with solid fill">
            <a:extLst>
              <a:ext uri="{FF2B5EF4-FFF2-40B4-BE49-F238E27FC236}">
                <a16:creationId xmlns:a16="http://schemas.microsoft.com/office/drawing/2014/main" id="{F9356820-9EA2-C046-8D3E-B1FDAF5EC6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83435" y="3911425"/>
            <a:ext cx="660540" cy="6605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0E59B2-931A-DF4B-9B27-0D592EADC63B}"/>
              </a:ext>
            </a:extLst>
          </p:cNvPr>
          <p:cNvSpPr txBox="1"/>
          <p:nvPr/>
        </p:nvSpPr>
        <p:spPr>
          <a:xfrm>
            <a:off x="6864470" y="4241695"/>
            <a:ext cx="53275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+mj-lt"/>
              </a:rPr>
              <a:t>FOCUS AREA</a:t>
            </a:r>
          </a:p>
          <a:p>
            <a:endParaRPr lang="en-US" sz="800" b="1">
              <a:latin typeface="+mj-lt"/>
            </a:endParaRPr>
          </a:p>
          <a:p>
            <a:r>
              <a:rPr lang="en-US" sz="2000"/>
              <a:t>Models </a:t>
            </a:r>
            <a:r>
              <a:rPr lang="en-US" sz="2000" u="sng"/>
              <a:t>focused on</a:t>
            </a:r>
            <a:r>
              <a:rPr lang="en-US" sz="2000"/>
              <a:t> </a:t>
            </a:r>
            <a:r>
              <a:rPr lang="en-US" sz="2000" b="1" i="1"/>
              <a:t>maximizing</a:t>
            </a:r>
            <a:r>
              <a:rPr lang="en-US" sz="2000" b="1"/>
              <a:t> sensitivity (true positive rate) and specificity (true negative rate) for predicting cancellations, </a:t>
            </a:r>
            <a:r>
              <a:rPr lang="en-US" sz="2000"/>
              <a:t>but </a:t>
            </a:r>
            <a:r>
              <a:rPr lang="en-US" sz="2000" b="1" i="1"/>
              <a:t>emphasized</a:t>
            </a:r>
            <a:r>
              <a:rPr lang="en-US" sz="2000" b="1"/>
              <a:t> specificity over sensitivity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6" name="Audio Recording May 5, 2021 at 7:56:19 PM" descr="Audio Recording May 5, 2021 at 7:56:19 PM">
            <a:hlinkClick r:id="" action="ppaction://media"/>
            <a:extLst>
              <a:ext uri="{FF2B5EF4-FFF2-40B4-BE49-F238E27FC236}">
                <a16:creationId xmlns:a16="http://schemas.microsoft.com/office/drawing/2014/main" id="{607565FA-665D-F946-ACE1-28EA312A7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61588" y="56728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4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88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CDC2-714C-4E24-AD9C-D0E3CAE0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989" y="2678906"/>
            <a:ext cx="9589316" cy="1500187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Part 3 - Data Exploration - Tableau Observations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0BD52-CF5A-4F54-9971-D80B76B5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/>
          </a:p>
        </p:txBody>
      </p:sp>
      <p:pic>
        <p:nvPicPr>
          <p:cNvPr id="3" name="Audio Recording May 5, 2021 at 1:31:47 PM" descr="Audio Recording May 5, 2021 at 1:31:47 PM">
            <a:hlinkClick r:id="" action="ppaction://media"/>
            <a:extLst>
              <a:ext uri="{FF2B5EF4-FFF2-40B4-BE49-F238E27FC236}">
                <a16:creationId xmlns:a16="http://schemas.microsoft.com/office/drawing/2014/main" id="{F98D16B9-A3D8-E947-BE2D-749500365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20" y="502724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8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A72A112-2D5D-4F2A-AEF9-E7E03F5D43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tretch/>
        </p:blipFill>
        <p:spPr>
          <a:xfrm>
            <a:off x="5036378" y="1234645"/>
            <a:ext cx="6477801" cy="438870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5A88A-1394-430B-94F3-641D69325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/>
              <a:t>Lead Time Impact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88BF1CB5-58E3-4192-96E3-68C25F673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 Light"/>
              </a:rPr>
              <a:t>Longer lead times lead to higher cancellation rate</a:t>
            </a:r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01B7B2EF-A8BC-4BBE-AD69-349C6ABB98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Audio Recording May 5, 2021 at 1:36:39 PM" descr="Audio Recording May 5, 2021 at 1:36:39 PM">
            <a:hlinkClick r:id="" action="ppaction://media"/>
            <a:extLst>
              <a:ext uri="{FF2B5EF4-FFF2-40B4-BE49-F238E27FC236}">
                <a16:creationId xmlns:a16="http://schemas.microsoft.com/office/drawing/2014/main" id="{1EEAF2B1-FC13-1E42-A7AC-E019D0850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476" y="56233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EA769A778D1C46BD8B65D21E3C4DBA" ma:contentTypeVersion="6" ma:contentTypeDescription="Create a new document." ma:contentTypeScope="" ma:versionID="e5386ab1831fe8069c81027564e78e9d">
  <xsd:schema xmlns:xsd="http://www.w3.org/2001/XMLSchema" xmlns:xs="http://www.w3.org/2001/XMLSchema" xmlns:p="http://schemas.microsoft.com/office/2006/metadata/properties" xmlns:ns2="ccea8683-4b2a-41de-8877-f4989d780c44" xmlns:ns3="36a864bb-228d-413c-9d70-56eb5ed90856" targetNamespace="http://schemas.microsoft.com/office/2006/metadata/properties" ma:root="true" ma:fieldsID="4bb7375d9139aa71ad084120ca415551" ns2:_="" ns3:_="">
    <xsd:import namespace="ccea8683-4b2a-41de-8877-f4989d780c44"/>
    <xsd:import namespace="36a864bb-228d-413c-9d70-56eb5ed908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ea8683-4b2a-41de-8877-f4989d780c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a864bb-228d-413c-9d70-56eb5ed9085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6a864bb-228d-413c-9d70-56eb5ed90856">
      <UserInfo>
        <DisplayName>Nitheesh Polamreddy</DisplayName>
        <AccountId>16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0F7A384-C610-4FA0-B5BF-CD2869111DEF}">
  <ds:schemaRefs>
    <ds:schemaRef ds:uri="36a864bb-228d-413c-9d70-56eb5ed90856"/>
    <ds:schemaRef ds:uri="ccea8683-4b2a-41de-8877-f4989d780c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29282E8-ADAE-4C98-AA13-7038976E87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B1CB2-57A0-4D4A-BCA3-5B2FC998E7C5}">
  <ds:schemaRefs>
    <ds:schemaRef ds:uri="36a864bb-228d-413c-9d70-56eb5ed90856"/>
    <ds:schemaRef ds:uri="ccea8683-4b2a-41de-8877-f4989d780c4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Application>Microsoft Office PowerPoint</Application>
  <PresentationFormat>Widescreen</PresentationFormat>
  <Slides>30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Predicting Hotel Booking Cancellations</vt:lpstr>
      <vt:lpstr>Team</vt:lpstr>
      <vt:lpstr>Outline</vt:lpstr>
      <vt:lpstr>Part 1 - Introduction</vt:lpstr>
      <vt:lpstr>Introduction</vt:lpstr>
      <vt:lpstr>Part 2 - Business Objectives</vt:lpstr>
      <vt:lpstr>Business Objectives</vt:lpstr>
      <vt:lpstr>Part 3 - Data Exploration - Tableau Observations </vt:lpstr>
      <vt:lpstr>Lead Time Impact</vt:lpstr>
      <vt:lpstr>Deposit Type Impact</vt:lpstr>
      <vt:lpstr>Cancellation History Impact</vt:lpstr>
      <vt:lpstr>Customer Type Impact</vt:lpstr>
      <vt:lpstr>Part 4 - Data Manipulation </vt:lpstr>
      <vt:lpstr>Data Cleaning</vt:lpstr>
      <vt:lpstr>Data Correlation and Partition</vt:lpstr>
      <vt:lpstr>Part 5 - Predictive Models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of Models </vt:lpstr>
      <vt:lpstr>Model Deployment Use Case</vt:lpstr>
      <vt:lpstr>Part 6 - Recommendations</vt:lpstr>
      <vt:lpstr>Recommendations</vt:lpstr>
      <vt:lpstr>Supply Chain Implications </vt:lpstr>
      <vt:lpstr>Part 7 - Conclusion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</dc:title>
  <dc:creator>SHIH-YUAN WANG</dc:creator>
  <cp:revision>1</cp:revision>
  <dcterms:created xsi:type="dcterms:W3CDTF">2021-05-03T03:22:52Z</dcterms:created>
  <dcterms:modified xsi:type="dcterms:W3CDTF">2021-05-06T02:14:11Z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0x01010090EA769A778D1C46BD8B65D21E3C4DBA</vt:lpwstr>
  </property>
</Properties>
</file>